
<file path=[Content_Types].xml><?xml version="1.0" encoding="utf-8"?>
<Types xmlns="http://schemas.openxmlformats.org/package/2006/content-types">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97" r:id="rId3"/>
    <p:sldMasterId id="2147483709" r:id="rId4"/>
    <p:sldMasterId id="2147483737" r:id="rId5"/>
  </p:sldMasterIdLst>
  <p:notesMasterIdLst>
    <p:notesMasterId r:id="rId59"/>
  </p:notesMasterIdLst>
  <p:sldIdLst>
    <p:sldId id="2007577596" r:id="rId6"/>
    <p:sldId id="2007577543" r:id="rId7"/>
    <p:sldId id="259" r:id="rId8"/>
    <p:sldId id="2007577544" r:id="rId9"/>
    <p:sldId id="320" r:id="rId10"/>
    <p:sldId id="321" r:id="rId11"/>
    <p:sldId id="261" r:id="rId12"/>
    <p:sldId id="2007577558" r:id="rId13"/>
    <p:sldId id="2007577595" r:id="rId14"/>
    <p:sldId id="781" r:id="rId15"/>
    <p:sldId id="2007577574" r:id="rId16"/>
    <p:sldId id="2007577573" r:id="rId17"/>
    <p:sldId id="2007577575" r:id="rId18"/>
    <p:sldId id="2007577589" r:id="rId19"/>
    <p:sldId id="370" r:id="rId20"/>
    <p:sldId id="2007577576" r:id="rId21"/>
    <p:sldId id="2007577577" r:id="rId22"/>
    <p:sldId id="783" r:id="rId23"/>
    <p:sldId id="2007577578" r:id="rId24"/>
    <p:sldId id="2007577583" r:id="rId25"/>
    <p:sldId id="2007577584" r:id="rId26"/>
    <p:sldId id="2007577585" r:id="rId27"/>
    <p:sldId id="365" r:id="rId28"/>
    <p:sldId id="2007577586" r:id="rId29"/>
    <p:sldId id="2007577594" r:id="rId30"/>
    <p:sldId id="2007577587" r:id="rId31"/>
    <p:sldId id="2007577591" r:id="rId32"/>
    <p:sldId id="2007577592" r:id="rId33"/>
    <p:sldId id="2007577582" r:id="rId34"/>
    <p:sldId id="2007577580" r:id="rId35"/>
    <p:sldId id="323" r:id="rId36"/>
    <p:sldId id="285" r:id="rId37"/>
    <p:sldId id="2007577590" r:id="rId38"/>
    <p:sldId id="786" r:id="rId39"/>
    <p:sldId id="787" r:id="rId40"/>
    <p:sldId id="2007577561" r:id="rId41"/>
    <p:sldId id="2007577562" r:id="rId42"/>
    <p:sldId id="791" r:id="rId43"/>
    <p:sldId id="788" r:id="rId44"/>
    <p:sldId id="792" r:id="rId45"/>
    <p:sldId id="319" r:id="rId46"/>
    <p:sldId id="2007577563" r:id="rId47"/>
    <p:sldId id="2007577564" r:id="rId48"/>
    <p:sldId id="2007577565" r:id="rId49"/>
    <p:sldId id="2007577566" r:id="rId50"/>
    <p:sldId id="2007577567" r:id="rId51"/>
    <p:sldId id="2007577568" r:id="rId52"/>
    <p:sldId id="2007577569" r:id="rId53"/>
    <p:sldId id="2007577570" r:id="rId54"/>
    <p:sldId id="2007577571" r:id="rId55"/>
    <p:sldId id="805" r:id="rId56"/>
    <p:sldId id="806" r:id="rId57"/>
    <p:sldId id="2007577538" r:id="rId58"/>
  </p:sldIdLst>
  <p:sldSz cx="9144000" cy="5143500" type="screen16x9"/>
  <p:notesSz cx="6858000" cy="9144000"/>
  <p:embeddedFontLst>
    <p:embeddedFont>
      <p:font typeface="MS Mincho" pitchFamily="49" charset="-128"/>
      <p:regular r:id="rId60"/>
    </p:embeddedFont>
    <p:embeddedFont>
      <p:font typeface="Calibri" pitchFamily="34" charset="0"/>
      <p:regular r:id="rId61"/>
      <p:bold r:id="rId62"/>
      <p:italic r:id="rId63"/>
      <p:boldItalic r:id="rId64"/>
    </p:embeddedFont>
    <p:embeddedFont>
      <p:font typeface=".Vn3DH" pitchFamily="34" charset="0"/>
      <p:regular r:id="rId65"/>
    </p:embeddedFont>
    <p:embeddedFont>
      <p:font typeface="Tahoma" pitchFamily="34" charset="0"/>
      <p:regular r:id="rId66"/>
      <p:bold r:id="rId67"/>
    </p:embeddedFont>
    <p:embeddedFont>
      <p:font typeface="Asap" charset="0"/>
      <p:regular r:id="rId68"/>
      <p:bold r:id="rId69"/>
      <p:italic r:id="rId70"/>
      <p:boldItalic r:id="rId71"/>
    </p:embeddedFont>
    <p:embeddedFont>
      <p:font typeface="SimSun" pitchFamily="2" charset="-122"/>
      <p:regular r:id="rId72"/>
    </p:embeddedFont>
    <p:embeddedFont>
      <p:font typeface="等线" charset="-122"/>
      <p:regular r:id="rId73"/>
      <p:bold r:id="rId74"/>
    </p:embeddedFont>
    <p:embeddedFont>
      <p:font typeface="Calibri Light" pitchFamily="34" charset="0"/>
      <p:regular r:id="rId75"/>
      <p:italic r:id="rId76"/>
    </p:embeddedFont>
    <p:embeddedFont>
      <p:font typeface="Fredoka One" charset="0"/>
      <p:regular r:id="rId77"/>
    </p:embeddedFont>
    <p:embeddedFont>
      <p:font typeface=".VnTime" pitchFamily="34" charset="0"/>
      <p:regular r:id="rId78"/>
      <p:bold r:id="rId79"/>
      <p:italic r:id="rId80"/>
      <p:boldItalic r:id="rId81"/>
    </p:embeddedFont>
  </p:embeddedFontLst>
  <p:custDataLst>
    <p:tags r:id="rId8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86C63F"/>
    <a:srgbClr val="997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A785998-7E07-4E62-9C64-5F608DAC0331}">
  <a:tblStyle styleId="{CA785998-7E07-4E62-9C64-5F608DAC03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92" autoAdjust="0"/>
  </p:normalViewPr>
  <p:slideViewPr>
    <p:cSldViewPr snapToGrid="0">
      <p:cViewPr varScale="1">
        <p:scale>
          <a:sx n="99" d="100"/>
          <a:sy n="99" d="100"/>
        </p:scale>
        <p:origin x="-57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font" Target="fonts/font2.fntdata"/><Relationship Id="rId82" Type="http://schemas.openxmlformats.org/officeDocument/2006/relationships/tags" Target="tags/tag1.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AA2D3A-E772-4A26-9E39-7DA6812721CE}"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8DACDD1B-EE05-49BE-9B70-D2570FB5AFBC}">
      <dgm:prSet phldrT="[Text]"/>
      <dgm:spPr/>
      <dgm:t>
        <a:bodyPr/>
        <a:lstStyle/>
        <a:p>
          <a:r>
            <a:rPr lang="en-US" b="1">
              <a:latin typeface="+mj-lt"/>
            </a:rPr>
            <a:t>Đan lờ cài nan hoa/Vách nhà ken câu hát</a:t>
          </a:r>
        </a:p>
      </dgm:t>
    </dgm:pt>
    <dgm:pt modelId="{3C4AD215-B6FE-430E-B71F-0A797EB740E5}" type="parTrans" cxnId="{BEC97C2C-F389-4188-86B3-B6B77BFB1052}">
      <dgm:prSet/>
      <dgm:spPr/>
      <dgm:t>
        <a:bodyPr/>
        <a:lstStyle/>
        <a:p>
          <a:endParaRPr lang="en-US" b="1">
            <a:solidFill>
              <a:schemeClr val="tx1"/>
            </a:solidFill>
            <a:latin typeface="+mj-lt"/>
          </a:endParaRPr>
        </a:p>
      </dgm:t>
    </dgm:pt>
    <dgm:pt modelId="{8C7A8FF5-6AE2-4F1C-BB2D-159E0A483447}" type="sibTrans" cxnId="{BEC97C2C-F389-4188-86B3-B6B77BFB1052}">
      <dgm:prSet/>
      <dgm:spPr/>
      <dgm:t>
        <a:bodyPr/>
        <a:lstStyle/>
        <a:p>
          <a:endParaRPr lang="en-US" b="1">
            <a:solidFill>
              <a:schemeClr val="tx1"/>
            </a:solidFill>
            <a:latin typeface="+mj-lt"/>
          </a:endParaRPr>
        </a:p>
      </dgm:t>
    </dgm:pt>
    <dgm:pt modelId="{DD6E7999-A475-4C46-82B7-462A08CAEA4A}">
      <dgm:prSet phldrT="[Text]"/>
      <dgm:spPr/>
      <dgm:t>
        <a:bodyPr/>
        <a:lstStyle/>
        <a:p>
          <a:r>
            <a:rPr lang="en-US" b="1" i="0">
              <a:effectLst/>
              <a:latin typeface="+mj-lt"/>
              <a:cs typeface="Times New Roman" panose="02020603050405020304" pitchFamily="18" charset="0"/>
            </a:rPr>
            <a:t>Cao đo nỗi buồn</a:t>
          </a:r>
          <a:r>
            <a:rPr lang="en-US" b="1">
              <a:latin typeface="+mj-lt"/>
              <a:cs typeface="Times New Roman" panose="02020603050405020304" pitchFamily="18" charset="0"/>
            </a:rPr>
            <a:t>/Xa nuôi chí lớn</a:t>
          </a:r>
          <a:endParaRPr lang="en-US" b="1">
            <a:latin typeface="+mj-lt"/>
          </a:endParaRPr>
        </a:p>
      </dgm:t>
    </dgm:pt>
    <dgm:pt modelId="{7707EB03-069B-4CB7-BC8F-2D01C3CFA35C}" type="parTrans" cxnId="{86FF5371-52D8-4A95-B537-62A3C7F703C0}">
      <dgm:prSet/>
      <dgm:spPr/>
      <dgm:t>
        <a:bodyPr/>
        <a:lstStyle/>
        <a:p>
          <a:endParaRPr lang="en-US" b="1">
            <a:solidFill>
              <a:schemeClr val="tx1"/>
            </a:solidFill>
            <a:latin typeface="+mj-lt"/>
          </a:endParaRPr>
        </a:p>
      </dgm:t>
    </dgm:pt>
    <dgm:pt modelId="{8B740223-7212-4783-B42E-041E504ABFE7}" type="sibTrans" cxnId="{86FF5371-52D8-4A95-B537-62A3C7F703C0}">
      <dgm:prSet/>
      <dgm:spPr/>
      <dgm:t>
        <a:bodyPr/>
        <a:lstStyle/>
        <a:p>
          <a:endParaRPr lang="en-US" b="1">
            <a:solidFill>
              <a:schemeClr val="tx1"/>
            </a:solidFill>
            <a:latin typeface="+mj-lt"/>
          </a:endParaRPr>
        </a:p>
      </dgm:t>
    </dgm:pt>
    <dgm:pt modelId="{3A1DB6C1-20F4-43F4-8D62-C3884EA07E9E}">
      <dgm:prSet phldrT="[Text]"/>
      <dgm:spPr/>
      <dgm:t>
        <a:bodyPr/>
        <a:lstStyle/>
        <a:p>
          <a:r>
            <a:rPr lang="en-US" altLang="en-US" b="1">
              <a:latin typeface="+mj-lt"/>
              <a:cs typeface="Times New Roman" panose="02020603050405020304" pitchFamily="18" charset="0"/>
            </a:rPr>
            <a:t>Sống trên đá không chê đá gập ghềnh</a:t>
          </a:r>
        </a:p>
        <a:p>
          <a:r>
            <a:rPr lang="en-US" altLang="en-US" b="1">
              <a:latin typeface="+mj-lt"/>
              <a:cs typeface="Times New Roman" panose="02020603050405020304" pitchFamily="18" charset="0"/>
            </a:rPr>
            <a:t>Sống trong thung không chê thung nghèo đói</a:t>
          </a:r>
          <a:endParaRPr lang="en-US" b="1">
            <a:latin typeface="+mj-lt"/>
          </a:endParaRPr>
        </a:p>
      </dgm:t>
    </dgm:pt>
    <dgm:pt modelId="{93FAEF51-FF27-498A-8729-6813DB68D94D}" type="parTrans" cxnId="{9C9B439A-9336-457C-ADEF-29D58247B4B7}">
      <dgm:prSet/>
      <dgm:spPr/>
      <dgm:t>
        <a:bodyPr/>
        <a:lstStyle/>
        <a:p>
          <a:endParaRPr lang="en-US" b="1">
            <a:solidFill>
              <a:schemeClr val="tx1"/>
            </a:solidFill>
            <a:latin typeface="+mj-lt"/>
          </a:endParaRPr>
        </a:p>
      </dgm:t>
    </dgm:pt>
    <dgm:pt modelId="{A352A9AE-2582-4814-813A-C03A7EAA92F3}" type="sibTrans" cxnId="{9C9B439A-9336-457C-ADEF-29D58247B4B7}">
      <dgm:prSet/>
      <dgm:spPr/>
      <dgm:t>
        <a:bodyPr/>
        <a:lstStyle/>
        <a:p>
          <a:endParaRPr lang="en-US" b="1">
            <a:solidFill>
              <a:schemeClr val="tx1"/>
            </a:solidFill>
            <a:latin typeface="+mj-lt"/>
          </a:endParaRPr>
        </a:p>
      </dgm:t>
    </dgm:pt>
    <dgm:pt modelId="{2BC0D7D7-CE24-4A4B-A712-F2DC02C30EE8}">
      <dgm:prSet phldrT="[Text]"/>
      <dgm:spPr/>
      <dgm:t>
        <a:bodyPr/>
        <a:lstStyle/>
        <a:p>
          <a:r>
            <a:rPr lang="en-US" altLang="en-US" b="1">
              <a:latin typeface="+mj-lt"/>
              <a:cs typeface="Times New Roman" panose="02020603050405020304" pitchFamily="18" charset="0"/>
            </a:rPr>
            <a:t>Sống như sông như suối/Lên thác xuống ghềnh/Không lo cực nhọc </a:t>
          </a:r>
          <a:endParaRPr lang="en-US" b="1">
            <a:latin typeface="+mj-lt"/>
          </a:endParaRPr>
        </a:p>
      </dgm:t>
    </dgm:pt>
    <dgm:pt modelId="{28DD3946-87C0-465D-922A-B8FD2ECCD1C7}" type="parTrans" cxnId="{1830B970-CAB8-45EC-AEEF-8CA46D71CCCA}">
      <dgm:prSet/>
      <dgm:spPr/>
      <dgm:t>
        <a:bodyPr/>
        <a:lstStyle/>
        <a:p>
          <a:endParaRPr lang="en-US" b="1">
            <a:solidFill>
              <a:schemeClr val="tx1"/>
            </a:solidFill>
            <a:latin typeface="+mj-lt"/>
          </a:endParaRPr>
        </a:p>
      </dgm:t>
    </dgm:pt>
    <dgm:pt modelId="{8A72B4CE-EB7F-4EC1-9117-CA9BBB676908}" type="sibTrans" cxnId="{1830B970-CAB8-45EC-AEEF-8CA46D71CCCA}">
      <dgm:prSet/>
      <dgm:spPr/>
      <dgm:t>
        <a:bodyPr/>
        <a:lstStyle/>
        <a:p>
          <a:endParaRPr lang="en-US" b="1">
            <a:solidFill>
              <a:schemeClr val="tx1"/>
            </a:solidFill>
            <a:latin typeface="+mj-lt"/>
          </a:endParaRPr>
        </a:p>
      </dgm:t>
    </dgm:pt>
    <dgm:pt modelId="{63D84DC9-4C8D-4D94-9027-5284D26FCF94}">
      <dgm:prSet/>
      <dgm:spPr/>
      <dgm:t>
        <a:bodyPr/>
        <a:lstStyle/>
        <a:p>
          <a:r>
            <a:rPr lang="en-US" altLang="en-US" b="1">
              <a:latin typeface="+mj-lt"/>
              <a:cs typeface="Times New Roman" panose="02020603050405020304" pitchFamily="18" charset="0"/>
            </a:rPr>
            <a:t>Người đồng mình thô sơ da thịt/Chẳng mấy ai nhỏ bé đâu con</a:t>
          </a:r>
          <a:endParaRPr lang="en-US" altLang="en-US" b="1" dirty="0">
            <a:latin typeface="+mj-lt"/>
            <a:cs typeface="Times New Roman" panose="02020603050405020304" pitchFamily="18" charset="0"/>
          </a:endParaRPr>
        </a:p>
      </dgm:t>
    </dgm:pt>
    <dgm:pt modelId="{764D8A2E-F817-468D-8387-139988373C54}" type="parTrans" cxnId="{F8F8AF7B-9A7E-4CB1-9A99-1D28BB9F01CD}">
      <dgm:prSet/>
      <dgm:spPr/>
      <dgm:t>
        <a:bodyPr/>
        <a:lstStyle/>
        <a:p>
          <a:endParaRPr lang="en-US" b="1">
            <a:solidFill>
              <a:schemeClr val="tx1"/>
            </a:solidFill>
            <a:latin typeface="+mj-lt"/>
          </a:endParaRPr>
        </a:p>
      </dgm:t>
    </dgm:pt>
    <dgm:pt modelId="{8352110B-6ADD-45A5-8B7C-162730049E7C}" type="sibTrans" cxnId="{F8F8AF7B-9A7E-4CB1-9A99-1D28BB9F01CD}">
      <dgm:prSet/>
      <dgm:spPr/>
      <dgm:t>
        <a:bodyPr/>
        <a:lstStyle/>
        <a:p>
          <a:endParaRPr lang="en-US" b="1">
            <a:solidFill>
              <a:schemeClr val="tx1"/>
            </a:solidFill>
            <a:latin typeface="+mj-lt"/>
          </a:endParaRPr>
        </a:p>
      </dgm:t>
    </dgm:pt>
    <dgm:pt modelId="{EA267902-F3BF-4CB6-B86C-81CAF94BFD58}">
      <dgm:prSet/>
      <dgm:spPr/>
      <dgm:t>
        <a:bodyPr/>
        <a:lstStyle/>
        <a:p>
          <a:r>
            <a:rPr lang="en-US" altLang="en-US" b="1">
              <a:latin typeface="+mj-lt"/>
              <a:cs typeface="Times New Roman" panose="02020603050405020304" pitchFamily="18" charset="0"/>
            </a:rPr>
            <a:t>Người đồng mình tự đục đá kê cao quê hương/Còn quê hương thì làm phong tục</a:t>
          </a:r>
          <a:endParaRPr lang="en-US" altLang="en-US" b="1" dirty="0">
            <a:latin typeface="+mj-lt"/>
            <a:cs typeface="Times New Roman" panose="02020603050405020304" pitchFamily="18" charset="0"/>
          </a:endParaRPr>
        </a:p>
      </dgm:t>
    </dgm:pt>
    <dgm:pt modelId="{6351EE9F-CDEF-49AC-80AC-1C37E9891875}" type="parTrans" cxnId="{E7B2DD16-ECF5-4940-B61A-6B8462E894F8}">
      <dgm:prSet/>
      <dgm:spPr/>
      <dgm:t>
        <a:bodyPr/>
        <a:lstStyle/>
        <a:p>
          <a:endParaRPr lang="en-US" b="1">
            <a:solidFill>
              <a:schemeClr val="tx1"/>
            </a:solidFill>
            <a:latin typeface="+mj-lt"/>
          </a:endParaRPr>
        </a:p>
      </dgm:t>
    </dgm:pt>
    <dgm:pt modelId="{8550F967-9002-48F1-B488-AA8FCE8F61DC}" type="sibTrans" cxnId="{E7B2DD16-ECF5-4940-B61A-6B8462E894F8}">
      <dgm:prSet/>
      <dgm:spPr/>
      <dgm:t>
        <a:bodyPr/>
        <a:lstStyle/>
        <a:p>
          <a:endParaRPr lang="en-US" b="1">
            <a:solidFill>
              <a:schemeClr val="tx1"/>
            </a:solidFill>
            <a:latin typeface="+mj-lt"/>
          </a:endParaRPr>
        </a:p>
      </dgm:t>
    </dgm:pt>
    <dgm:pt modelId="{2AECB73A-98B0-4938-9C46-F82D287B2A56}" type="pres">
      <dgm:prSet presAssocID="{35AA2D3A-E772-4A26-9E39-7DA6812721CE}" presName="linear" presStyleCnt="0">
        <dgm:presLayoutVars>
          <dgm:dir/>
          <dgm:animLvl val="lvl"/>
          <dgm:resizeHandles val="exact"/>
        </dgm:presLayoutVars>
      </dgm:prSet>
      <dgm:spPr/>
      <dgm:t>
        <a:bodyPr/>
        <a:lstStyle/>
        <a:p>
          <a:endParaRPr lang="en-US"/>
        </a:p>
      </dgm:t>
    </dgm:pt>
    <dgm:pt modelId="{66C89FA3-FB5B-4AAE-9CCA-6E34692F4734}" type="pres">
      <dgm:prSet presAssocID="{8DACDD1B-EE05-49BE-9B70-D2570FB5AFBC}" presName="parentLin" presStyleCnt="0"/>
      <dgm:spPr/>
    </dgm:pt>
    <dgm:pt modelId="{96E958AE-B2EB-4EC3-AE32-3DD745DF78D2}" type="pres">
      <dgm:prSet presAssocID="{8DACDD1B-EE05-49BE-9B70-D2570FB5AFBC}" presName="parentLeftMargin" presStyleLbl="node1" presStyleIdx="0" presStyleCnt="6"/>
      <dgm:spPr/>
      <dgm:t>
        <a:bodyPr/>
        <a:lstStyle/>
        <a:p>
          <a:endParaRPr lang="en-US"/>
        </a:p>
      </dgm:t>
    </dgm:pt>
    <dgm:pt modelId="{E0A2B451-9362-4C88-BA45-61731AF8C4F7}" type="pres">
      <dgm:prSet presAssocID="{8DACDD1B-EE05-49BE-9B70-D2570FB5AFBC}" presName="parentText" presStyleLbl="node1" presStyleIdx="0" presStyleCnt="6" custScaleX="136357">
        <dgm:presLayoutVars>
          <dgm:chMax val="0"/>
          <dgm:bulletEnabled val="1"/>
        </dgm:presLayoutVars>
      </dgm:prSet>
      <dgm:spPr/>
      <dgm:t>
        <a:bodyPr/>
        <a:lstStyle/>
        <a:p>
          <a:endParaRPr lang="en-US"/>
        </a:p>
      </dgm:t>
    </dgm:pt>
    <dgm:pt modelId="{8B318422-BD6F-473E-9369-5B1FC37AD4C1}" type="pres">
      <dgm:prSet presAssocID="{8DACDD1B-EE05-49BE-9B70-D2570FB5AFBC}" presName="negativeSpace" presStyleCnt="0"/>
      <dgm:spPr/>
    </dgm:pt>
    <dgm:pt modelId="{14943D22-5A0C-4FC1-AB07-90DEE015453E}" type="pres">
      <dgm:prSet presAssocID="{8DACDD1B-EE05-49BE-9B70-D2570FB5AFBC}" presName="childText" presStyleLbl="conFgAcc1" presStyleIdx="0" presStyleCnt="6">
        <dgm:presLayoutVars>
          <dgm:bulletEnabled val="1"/>
        </dgm:presLayoutVars>
      </dgm:prSet>
      <dgm:spPr/>
    </dgm:pt>
    <dgm:pt modelId="{3BAFD6A2-ED67-49CF-8CCC-3F7DFFC9E8D0}" type="pres">
      <dgm:prSet presAssocID="{8C7A8FF5-6AE2-4F1C-BB2D-159E0A483447}" presName="spaceBetweenRectangles" presStyleCnt="0"/>
      <dgm:spPr/>
    </dgm:pt>
    <dgm:pt modelId="{6DA1F942-C376-477D-A99F-5A0E2B659632}" type="pres">
      <dgm:prSet presAssocID="{DD6E7999-A475-4C46-82B7-462A08CAEA4A}" presName="parentLin" presStyleCnt="0"/>
      <dgm:spPr/>
    </dgm:pt>
    <dgm:pt modelId="{8FFD60DD-A257-4B3A-A802-720B3C05F3D5}" type="pres">
      <dgm:prSet presAssocID="{DD6E7999-A475-4C46-82B7-462A08CAEA4A}" presName="parentLeftMargin" presStyleLbl="node1" presStyleIdx="0" presStyleCnt="6"/>
      <dgm:spPr/>
      <dgm:t>
        <a:bodyPr/>
        <a:lstStyle/>
        <a:p>
          <a:endParaRPr lang="en-US"/>
        </a:p>
      </dgm:t>
    </dgm:pt>
    <dgm:pt modelId="{04940F91-3BFB-4A50-9FFF-754F79404742}" type="pres">
      <dgm:prSet presAssocID="{DD6E7999-A475-4C46-82B7-462A08CAEA4A}" presName="parentText" presStyleLbl="node1" presStyleIdx="1" presStyleCnt="6" custScaleX="136357">
        <dgm:presLayoutVars>
          <dgm:chMax val="0"/>
          <dgm:bulletEnabled val="1"/>
        </dgm:presLayoutVars>
      </dgm:prSet>
      <dgm:spPr/>
      <dgm:t>
        <a:bodyPr/>
        <a:lstStyle/>
        <a:p>
          <a:endParaRPr lang="en-US"/>
        </a:p>
      </dgm:t>
    </dgm:pt>
    <dgm:pt modelId="{4E95AB5A-3940-4534-B78C-90E838264761}" type="pres">
      <dgm:prSet presAssocID="{DD6E7999-A475-4C46-82B7-462A08CAEA4A}" presName="negativeSpace" presStyleCnt="0"/>
      <dgm:spPr/>
    </dgm:pt>
    <dgm:pt modelId="{E0546867-8F98-4741-8BDD-6D0865167C14}" type="pres">
      <dgm:prSet presAssocID="{DD6E7999-A475-4C46-82B7-462A08CAEA4A}" presName="childText" presStyleLbl="conFgAcc1" presStyleIdx="1" presStyleCnt="6">
        <dgm:presLayoutVars>
          <dgm:bulletEnabled val="1"/>
        </dgm:presLayoutVars>
      </dgm:prSet>
      <dgm:spPr/>
    </dgm:pt>
    <dgm:pt modelId="{A4FC9D65-6B20-468F-89A2-B39C5CF87AE6}" type="pres">
      <dgm:prSet presAssocID="{8B740223-7212-4783-B42E-041E504ABFE7}" presName="spaceBetweenRectangles" presStyleCnt="0"/>
      <dgm:spPr/>
    </dgm:pt>
    <dgm:pt modelId="{7F2D91FC-200C-45D2-A4CA-5A92D94ED037}" type="pres">
      <dgm:prSet presAssocID="{3A1DB6C1-20F4-43F4-8D62-C3884EA07E9E}" presName="parentLin" presStyleCnt="0"/>
      <dgm:spPr/>
    </dgm:pt>
    <dgm:pt modelId="{4872BCDE-CB0A-4CD9-8165-0F187DBB901D}" type="pres">
      <dgm:prSet presAssocID="{3A1DB6C1-20F4-43F4-8D62-C3884EA07E9E}" presName="parentLeftMargin" presStyleLbl="node1" presStyleIdx="1" presStyleCnt="6"/>
      <dgm:spPr/>
      <dgm:t>
        <a:bodyPr/>
        <a:lstStyle/>
        <a:p>
          <a:endParaRPr lang="en-US"/>
        </a:p>
      </dgm:t>
    </dgm:pt>
    <dgm:pt modelId="{9D58EF12-1601-4D00-B12D-1FC2B52D4149}" type="pres">
      <dgm:prSet presAssocID="{3A1DB6C1-20F4-43F4-8D62-C3884EA07E9E}" presName="parentText" presStyleLbl="node1" presStyleIdx="2" presStyleCnt="6" custScaleX="136357" custScaleY="138963">
        <dgm:presLayoutVars>
          <dgm:chMax val="0"/>
          <dgm:bulletEnabled val="1"/>
        </dgm:presLayoutVars>
      </dgm:prSet>
      <dgm:spPr/>
      <dgm:t>
        <a:bodyPr/>
        <a:lstStyle/>
        <a:p>
          <a:endParaRPr lang="en-US"/>
        </a:p>
      </dgm:t>
    </dgm:pt>
    <dgm:pt modelId="{4E66BF4A-6DDC-4315-9D24-29E735FCE48C}" type="pres">
      <dgm:prSet presAssocID="{3A1DB6C1-20F4-43F4-8D62-C3884EA07E9E}" presName="negativeSpace" presStyleCnt="0"/>
      <dgm:spPr/>
    </dgm:pt>
    <dgm:pt modelId="{C86F1121-3AB0-4F3E-A881-B51456F1D929}" type="pres">
      <dgm:prSet presAssocID="{3A1DB6C1-20F4-43F4-8D62-C3884EA07E9E}" presName="childText" presStyleLbl="conFgAcc1" presStyleIdx="2" presStyleCnt="6">
        <dgm:presLayoutVars>
          <dgm:bulletEnabled val="1"/>
        </dgm:presLayoutVars>
      </dgm:prSet>
      <dgm:spPr/>
    </dgm:pt>
    <dgm:pt modelId="{CB75847A-5A29-4D97-B12C-40113779AD21}" type="pres">
      <dgm:prSet presAssocID="{A352A9AE-2582-4814-813A-C03A7EAA92F3}" presName="spaceBetweenRectangles" presStyleCnt="0"/>
      <dgm:spPr/>
    </dgm:pt>
    <dgm:pt modelId="{BC56AE8A-66E2-4DC0-B60A-6182B1454E2D}" type="pres">
      <dgm:prSet presAssocID="{2BC0D7D7-CE24-4A4B-A712-F2DC02C30EE8}" presName="parentLin" presStyleCnt="0"/>
      <dgm:spPr/>
    </dgm:pt>
    <dgm:pt modelId="{B65433E7-C74D-4733-B13E-F647518BB4B7}" type="pres">
      <dgm:prSet presAssocID="{2BC0D7D7-CE24-4A4B-A712-F2DC02C30EE8}" presName="parentLeftMargin" presStyleLbl="node1" presStyleIdx="2" presStyleCnt="6"/>
      <dgm:spPr/>
      <dgm:t>
        <a:bodyPr/>
        <a:lstStyle/>
        <a:p>
          <a:endParaRPr lang="en-US"/>
        </a:p>
      </dgm:t>
    </dgm:pt>
    <dgm:pt modelId="{7F410199-44E0-47A3-BC56-25C343CF8BAC}" type="pres">
      <dgm:prSet presAssocID="{2BC0D7D7-CE24-4A4B-A712-F2DC02C30EE8}" presName="parentText" presStyleLbl="node1" presStyleIdx="3" presStyleCnt="6" custScaleX="136357">
        <dgm:presLayoutVars>
          <dgm:chMax val="0"/>
          <dgm:bulletEnabled val="1"/>
        </dgm:presLayoutVars>
      </dgm:prSet>
      <dgm:spPr/>
      <dgm:t>
        <a:bodyPr/>
        <a:lstStyle/>
        <a:p>
          <a:endParaRPr lang="en-US"/>
        </a:p>
      </dgm:t>
    </dgm:pt>
    <dgm:pt modelId="{E74D4996-977E-4E6B-9DD2-E302473B6F77}" type="pres">
      <dgm:prSet presAssocID="{2BC0D7D7-CE24-4A4B-A712-F2DC02C30EE8}" presName="negativeSpace" presStyleCnt="0"/>
      <dgm:spPr/>
    </dgm:pt>
    <dgm:pt modelId="{F17D584D-3ED6-4E31-8752-EAA48A9BFBE4}" type="pres">
      <dgm:prSet presAssocID="{2BC0D7D7-CE24-4A4B-A712-F2DC02C30EE8}" presName="childText" presStyleLbl="conFgAcc1" presStyleIdx="3" presStyleCnt="6">
        <dgm:presLayoutVars>
          <dgm:bulletEnabled val="1"/>
        </dgm:presLayoutVars>
      </dgm:prSet>
      <dgm:spPr/>
    </dgm:pt>
    <dgm:pt modelId="{123AA6BA-AF98-4B6C-B1BF-C7C48D0AFCEC}" type="pres">
      <dgm:prSet presAssocID="{8A72B4CE-EB7F-4EC1-9117-CA9BBB676908}" presName="spaceBetweenRectangles" presStyleCnt="0"/>
      <dgm:spPr/>
    </dgm:pt>
    <dgm:pt modelId="{E7CE6B07-D09A-4364-A6D6-23FD28A7A51F}" type="pres">
      <dgm:prSet presAssocID="{63D84DC9-4C8D-4D94-9027-5284D26FCF94}" presName="parentLin" presStyleCnt="0"/>
      <dgm:spPr/>
    </dgm:pt>
    <dgm:pt modelId="{098D6E86-C3A7-418D-911F-61DA6CBBE664}" type="pres">
      <dgm:prSet presAssocID="{63D84DC9-4C8D-4D94-9027-5284D26FCF94}" presName="parentLeftMargin" presStyleLbl="node1" presStyleIdx="3" presStyleCnt="6"/>
      <dgm:spPr/>
      <dgm:t>
        <a:bodyPr/>
        <a:lstStyle/>
        <a:p>
          <a:endParaRPr lang="en-US"/>
        </a:p>
      </dgm:t>
    </dgm:pt>
    <dgm:pt modelId="{BD6A175E-E1FA-4D63-8A2D-39C861BD938E}" type="pres">
      <dgm:prSet presAssocID="{63D84DC9-4C8D-4D94-9027-5284D26FCF94}" presName="parentText" presStyleLbl="node1" presStyleIdx="4" presStyleCnt="6" custScaleX="136357">
        <dgm:presLayoutVars>
          <dgm:chMax val="0"/>
          <dgm:bulletEnabled val="1"/>
        </dgm:presLayoutVars>
      </dgm:prSet>
      <dgm:spPr/>
      <dgm:t>
        <a:bodyPr/>
        <a:lstStyle/>
        <a:p>
          <a:endParaRPr lang="en-US"/>
        </a:p>
      </dgm:t>
    </dgm:pt>
    <dgm:pt modelId="{8BF5308F-6E7C-47D7-8B4C-5D4E271329B9}" type="pres">
      <dgm:prSet presAssocID="{63D84DC9-4C8D-4D94-9027-5284D26FCF94}" presName="negativeSpace" presStyleCnt="0"/>
      <dgm:spPr/>
    </dgm:pt>
    <dgm:pt modelId="{B07DC260-9C3E-4B15-9D39-F68E7267CAFD}" type="pres">
      <dgm:prSet presAssocID="{63D84DC9-4C8D-4D94-9027-5284D26FCF94}" presName="childText" presStyleLbl="conFgAcc1" presStyleIdx="4" presStyleCnt="6">
        <dgm:presLayoutVars>
          <dgm:bulletEnabled val="1"/>
        </dgm:presLayoutVars>
      </dgm:prSet>
      <dgm:spPr/>
    </dgm:pt>
    <dgm:pt modelId="{FEB87113-8DE9-482E-99A5-465520925462}" type="pres">
      <dgm:prSet presAssocID="{8352110B-6ADD-45A5-8B7C-162730049E7C}" presName="spaceBetweenRectangles" presStyleCnt="0"/>
      <dgm:spPr/>
    </dgm:pt>
    <dgm:pt modelId="{D7DD828B-6A0D-43F1-9A34-E8748E5F97A2}" type="pres">
      <dgm:prSet presAssocID="{EA267902-F3BF-4CB6-B86C-81CAF94BFD58}" presName="parentLin" presStyleCnt="0"/>
      <dgm:spPr/>
    </dgm:pt>
    <dgm:pt modelId="{146F339B-1338-43BF-BCBC-770B240146C7}" type="pres">
      <dgm:prSet presAssocID="{EA267902-F3BF-4CB6-B86C-81CAF94BFD58}" presName="parentLeftMargin" presStyleLbl="node1" presStyleIdx="4" presStyleCnt="6"/>
      <dgm:spPr/>
      <dgm:t>
        <a:bodyPr/>
        <a:lstStyle/>
        <a:p>
          <a:endParaRPr lang="en-US"/>
        </a:p>
      </dgm:t>
    </dgm:pt>
    <dgm:pt modelId="{5EC7B9B1-924B-42B3-A73E-33330CE31347}" type="pres">
      <dgm:prSet presAssocID="{EA267902-F3BF-4CB6-B86C-81CAF94BFD58}" presName="parentText" presStyleLbl="node1" presStyleIdx="5" presStyleCnt="6" custScaleX="136357">
        <dgm:presLayoutVars>
          <dgm:chMax val="0"/>
          <dgm:bulletEnabled val="1"/>
        </dgm:presLayoutVars>
      </dgm:prSet>
      <dgm:spPr/>
      <dgm:t>
        <a:bodyPr/>
        <a:lstStyle/>
        <a:p>
          <a:endParaRPr lang="en-US"/>
        </a:p>
      </dgm:t>
    </dgm:pt>
    <dgm:pt modelId="{587E1A9A-AFEA-4D9B-A6E2-44C7A9B5FD87}" type="pres">
      <dgm:prSet presAssocID="{EA267902-F3BF-4CB6-B86C-81CAF94BFD58}" presName="negativeSpace" presStyleCnt="0"/>
      <dgm:spPr/>
    </dgm:pt>
    <dgm:pt modelId="{1B7F1C3A-AE9B-4731-B9C6-0EF30260801F}" type="pres">
      <dgm:prSet presAssocID="{EA267902-F3BF-4CB6-B86C-81CAF94BFD58}" presName="childText" presStyleLbl="conFgAcc1" presStyleIdx="5" presStyleCnt="6">
        <dgm:presLayoutVars>
          <dgm:bulletEnabled val="1"/>
        </dgm:presLayoutVars>
      </dgm:prSet>
      <dgm:spPr/>
    </dgm:pt>
  </dgm:ptLst>
  <dgm:cxnLst>
    <dgm:cxn modelId="{1830B970-CAB8-45EC-AEEF-8CA46D71CCCA}" srcId="{35AA2D3A-E772-4A26-9E39-7DA6812721CE}" destId="{2BC0D7D7-CE24-4A4B-A712-F2DC02C30EE8}" srcOrd="3" destOrd="0" parTransId="{28DD3946-87C0-465D-922A-B8FD2ECCD1C7}" sibTransId="{8A72B4CE-EB7F-4EC1-9117-CA9BBB676908}"/>
    <dgm:cxn modelId="{D0E51489-0137-4B26-9086-63591039B3E2}" type="presOf" srcId="{2BC0D7D7-CE24-4A4B-A712-F2DC02C30EE8}" destId="{B65433E7-C74D-4733-B13E-F647518BB4B7}" srcOrd="0" destOrd="0" presId="urn:microsoft.com/office/officeart/2005/8/layout/list1"/>
    <dgm:cxn modelId="{8CBAA569-A0B8-4B1B-B705-A66C1450EABD}" type="presOf" srcId="{DD6E7999-A475-4C46-82B7-462A08CAEA4A}" destId="{8FFD60DD-A257-4B3A-A802-720B3C05F3D5}" srcOrd="0" destOrd="0" presId="urn:microsoft.com/office/officeart/2005/8/layout/list1"/>
    <dgm:cxn modelId="{E818821E-F604-415B-B4C1-46ED3ECF2ADB}" type="presOf" srcId="{35AA2D3A-E772-4A26-9E39-7DA6812721CE}" destId="{2AECB73A-98B0-4938-9C46-F82D287B2A56}" srcOrd="0" destOrd="0" presId="urn:microsoft.com/office/officeart/2005/8/layout/list1"/>
    <dgm:cxn modelId="{BEC97C2C-F389-4188-86B3-B6B77BFB1052}" srcId="{35AA2D3A-E772-4A26-9E39-7DA6812721CE}" destId="{8DACDD1B-EE05-49BE-9B70-D2570FB5AFBC}" srcOrd="0" destOrd="0" parTransId="{3C4AD215-B6FE-430E-B71F-0A797EB740E5}" sibTransId="{8C7A8FF5-6AE2-4F1C-BB2D-159E0A483447}"/>
    <dgm:cxn modelId="{9E2C187A-42FC-4608-804B-528637658452}" type="presOf" srcId="{EA267902-F3BF-4CB6-B86C-81CAF94BFD58}" destId="{5EC7B9B1-924B-42B3-A73E-33330CE31347}" srcOrd="1" destOrd="0" presId="urn:microsoft.com/office/officeart/2005/8/layout/list1"/>
    <dgm:cxn modelId="{A588C18B-F8B5-4F61-9E27-A5BAF45A9F8C}" type="presOf" srcId="{2BC0D7D7-CE24-4A4B-A712-F2DC02C30EE8}" destId="{7F410199-44E0-47A3-BC56-25C343CF8BAC}" srcOrd="1" destOrd="0" presId="urn:microsoft.com/office/officeart/2005/8/layout/list1"/>
    <dgm:cxn modelId="{56727F12-6EFC-4562-A513-DE2B41E552A0}" type="presOf" srcId="{63D84DC9-4C8D-4D94-9027-5284D26FCF94}" destId="{BD6A175E-E1FA-4D63-8A2D-39C861BD938E}" srcOrd="1" destOrd="0" presId="urn:microsoft.com/office/officeart/2005/8/layout/list1"/>
    <dgm:cxn modelId="{CE412DFB-60F6-4EAB-A1D1-1C9C6877D207}" type="presOf" srcId="{DD6E7999-A475-4C46-82B7-462A08CAEA4A}" destId="{04940F91-3BFB-4A50-9FFF-754F79404742}" srcOrd="1" destOrd="0" presId="urn:microsoft.com/office/officeart/2005/8/layout/list1"/>
    <dgm:cxn modelId="{2FD5AFC2-A8C0-4CF8-B82E-065930938A2C}" type="presOf" srcId="{8DACDD1B-EE05-49BE-9B70-D2570FB5AFBC}" destId="{96E958AE-B2EB-4EC3-AE32-3DD745DF78D2}" srcOrd="0" destOrd="0" presId="urn:microsoft.com/office/officeart/2005/8/layout/list1"/>
    <dgm:cxn modelId="{C1F81BEF-EC31-4746-A5C6-C73F927EE3BC}" type="presOf" srcId="{63D84DC9-4C8D-4D94-9027-5284D26FCF94}" destId="{098D6E86-C3A7-418D-911F-61DA6CBBE664}" srcOrd="0" destOrd="0" presId="urn:microsoft.com/office/officeart/2005/8/layout/list1"/>
    <dgm:cxn modelId="{566FF67B-1180-4C95-AFD0-342B2EDE68E2}" type="presOf" srcId="{8DACDD1B-EE05-49BE-9B70-D2570FB5AFBC}" destId="{E0A2B451-9362-4C88-BA45-61731AF8C4F7}" srcOrd="1" destOrd="0" presId="urn:microsoft.com/office/officeart/2005/8/layout/list1"/>
    <dgm:cxn modelId="{9C9B439A-9336-457C-ADEF-29D58247B4B7}" srcId="{35AA2D3A-E772-4A26-9E39-7DA6812721CE}" destId="{3A1DB6C1-20F4-43F4-8D62-C3884EA07E9E}" srcOrd="2" destOrd="0" parTransId="{93FAEF51-FF27-498A-8729-6813DB68D94D}" sibTransId="{A352A9AE-2582-4814-813A-C03A7EAA92F3}"/>
    <dgm:cxn modelId="{7F9B8D02-85AF-4D03-AAA4-97B0ED4D4B1C}" type="presOf" srcId="{3A1DB6C1-20F4-43F4-8D62-C3884EA07E9E}" destId="{4872BCDE-CB0A-4CD9-8165-0F187DBB901D}" srcOrd="0" destOrd="0" presId="urn:microsoft.com/office/officeart/2005/8/layout/list1"/>
    <dgm:cxn modelId="{5DDDFBEA-0484-4695-8450-B1520140C6C1}" type="presOf" srcId="{EA267902-F3BF-4CB6-B86C-81CAF94BFD58}" destId="{146F339B-1338-43BF-BCBC-770B240146C7}" srcOrd="0" destOrd="0" presId="urn:microsoft.com/office/officeart/2005/8/layout/list1"/>
    <dgm:cxn modelId="{49A142F9-95BA-4A00-8E7D-CEB1C1A28AF0}" type="presOf" srcId="{3A1DB6C1-20F4-43F4-8D62-C3884EA07E9E}" destId="{9D58EF12-1601-4D00-B12D-1FC2B52D4149}" srcOrd="1" destOrd="0" presId="urn:microsoft.com/office/officeart/2005/8/layout/list1"/>
    <dgm:cxn modelId="{E7B2DD16-ECF5-4940-B61A-6B8462E894F8}" srcId="{35AA2D3A-E772-4A26-9E39-7DA6812721CE}" destId="{EA267902-F3BF-4CB6-B86C-81CAF94BFD58}" srcOrd="5" destOrd="0" parTransId="{6351EE9F-CDEF-49AC-80AC-1C37E9891875}" sibTransId="{8550F967-9002-48F1-B488-AA8FCE8F61DC}"/>
    <dgm:cxn modelId="{86FF5371-52D8-4A95-B537-62A3C7F703C0}" srcId="{35AA2D3A-E772-4A26-9E39-7DA6812721CE}" destId="{DD6E7999-A475-4C46-82B7-462A08CAEA4A}" srcOrd="1" destOrd="0" parTransId="{7707EB03-069B-4CB7-BC8F-2D01C3CFA35C}" sibTransId="{8B740223-7212-4783-B42E-041E504ABFE7}"/>
    <dgm:cxn modelId="{F8F8AF7B-9A7E-4CB1-9A99-1D28BB9F01CD}" srcId="{35AA2D3A-E772-4A26-9E39-7DA6812721CE}" destId="{63D84DC9-4C8D-4D94-9027-5284D26FCF94}" srcOrd="4" destOrd="0" parTransId="{764D8A2E-F817-468D-8387-139988373C54}" sibTransId="{8352110B-6ADD-45A5-8B7C-162730049E7C}"/>
    <dgm:cxn modelId="{F007C861-93D5-437E-B95A-0C3836592495}" type="presParOf" srcId="{2AECB73A-98B0-4938-9C46-F82D287B2A56}" destId="{66C89FA3-FB5B-4AAE-9CCA-6E34692F4734}" srcOrd="0" destOrd="0" presId="urn:microsoft.com/office/officeart/2005/8/layout/list1"/>
    <dgm:cxn modelId="{6253B8D0-EEC1-45E8-A033-99F66E4A483C}" type="presParOf" srcId="{66C89FA3-FB5B-4AAE-9CCA-6E34692F4734}" destId="{96E958AE-B2EB-4EC3-AE32-3DD745DF78D2}" srcOrd="0" destOrd="0" presId="urn:microsoft.com/office/officeart/2005/8/layout/list1"/>
    <dgm:cxn modelId="{F8EBEA69-6DCE-42F2-A00A-539060EA1570}" type="presParOf" srcId="{66C89FA3-FB5B-4AAE-9CCA-6E34692F4734}" destId="{E0A2B451-9362-4C88-BA45-61731AF8C4F7}" srcOrd="1" destOrd="0" presId="urn:microsoft.com/office/officeart/2005/8/layout/list1"/>
    <dgm:cxn modelId="{73D38179-3D21-4717-9C05-2547E9699B20}" type="presParOf" srcId="{2AECB73A-98B0-4938-9C46-F82D287B2A56}" destId="{8B318422-BD6F-473E-9369-5B1FC37AD4C1}" srcOrd="1" destOrd="0" presId="urn:microsoft.com/office/officeart/2005/8/layout/list1"/>
    <dgm:cxn modelId="{5B7C7283-70D6-462F-B5AA-5A9F5722580F}" type="presParOf" srcId="{2AECB73A-98B0-4938-9C46-F82D287B2A56}" destId="{14943D22-5A0C-4FC1-AB07-90DEE015453E}" srcOrd="2" destOrd="0" presId="urn:microsoft.com/office/officeart/2005/8/layout/list1"/>
    <dgm:cxn modelId="{D3A04279-5731-4081-A1A0-BE3B1902B026}" type="presParOf" srcId="{2AECB73A-98B0-4938-9C46-F82D287B2A56}" destId="{3BAFD6A2-ED67-49CF-8CCC-3F7DFFC9E8D0}" srcOrd="3" destOrd="0" presId="urn:microsoft.com/office/officeart/2005/8/layout/list1"/>
    <dgm:cxn modelId="{66A30BCE-37E9-4698-B4F0-C5C26611E462}" type="presParOf" srcId="{2AECB73A-98B0-4938-9C46-F82D287B2A56}" destId="{6DA1F942-C376-477D-A99F-5A0E2B659632}" srcOrd="4" destOrd="0" presId="urn:microsoft.com/office/officeart/2005/8/layout/list1"/>
    <dgm:cxn modelId="{E79ECE2B-20A6-4DEB-98F9-9AF3924AB803}" type="presParOf" srcId="{6DA1F942-C376-477D-A99F-5A0E2B659632}" destId="{8FFD60DD-A257-4B3A-A802-720B3C05F3D5}" srcOrd="0" destOrd="0" presId="urn:microsoft.com/office/officeart/2005/8/layout/list1"/>
    <dgm:cxn modelId="{3A36462C-02A2-4345-9E06-C10672EF55FF}" type="presParOf" srcId="{6DA1F942-C376-477D-A99F-5A0E2B659632}" destId="{04940F91-3BFB-4A50-9FFF-754F79404742}" srcOrd="1" destOrd="0" presId="urn:microsoft.com/office/officeart/2005/8/layout/list1"/>
    <dgm:cxn modelId="{5579C091-B499-4430-84CF-53948507129D}" type="presParOf" srcId="{2AECB73A-98B0-4938-9C46-F82D287B2A56}" destId="{4E95AB5A-3940-4534-B78C-90E838264761}" srcOrd="5" destOrd="0" presId="urn:microsoft.com/office/officeart/2005/8/layout/list1"/>
    <dgm:cxn modelId="{866ADCDB-1E26-4185-9844-FD367AB382BD}" type="presParOf" srcId="{2AECB73A-98B0-4938-9C46-F82D287B2A56}" destId="{E0546867-8F98-4741-8BDD-6D0865167C14}" srcOrd="6" destOrd="0" presId="urn:microsoft.com/office/officeart/2005/8/layout/list1"/>
    <dgm:cxn modelId="{47138446-7DBA-4B67-A680-E0DE53E0022F}" type="presParOf" srcId="{2AECB73A-98B0-4938-9C46-F82D287B2A56}" destId="{A4FC9D65-6B20-468F-89A2-B39C5CF87AE6}" srcOrd="7" destOrd="0" presId="urn:microsoft.com/office/officeart/2005/8/layout/list1"/>
    <dgm:cxn modelId="{16E57857-352B-4AC2-8F53-888B8309FEFD}" type="presParOf" srcId="{2AECB73A-98B0-4938-9C46-F82D287B2A56}" destId="{7F2D91FC-200C-45D2-A4CA-5A92D94ED037}" srcOrd="8" destOrd="0" presId="urn:microsoft.com/office/officeart/2005/8/layout/list1"/>
    <dgm:cxn modelId="{45E47D8D-EBEA-4D1D-8BC3-040BB6EB2817}" type="presParOf" srcId="{7F2D91FC-200C-45D2-A4CA-5A92D94ED037}" destId="{4872BCDE-CB0A-4CD9-8165-0F187DBB901D}" srcOrd="0" destOrd="0" presId="urn:microsoft.com/office/officeart/2005/8/layout/list1"/>
    <dgm:cxn modelId="{98C1E117-F6D4-4BC2-94EC-3A9C9CFAAC88}" type="presParOf" srcId="{7F2D91FC-200C-45D2-A4CA-5A92D94ED037}" destId="{9D58EF12-1601-4D00-B12D-1FC2B52D4149}" srcOrd="1" destOrd="0" presId="urn:microsoft.com/office/officeart/2005/8/layout/list1"/>
    <dgm:cxn modelId="{30281622-8194-496D-A14B-803ACF9A2D57}" type="presParOf" srcId="{2AECB73A-98B0-4938-9C46-F82D287B2A56}" destId="{4E66BF4A-6DDC-4315-9D24-29E735FCE48C}" srcOrd="9" destOrd="0" presId="urn:microsoft.com/office/officeart/2005/8/layout/list1"/>
    <dgm:cxn modelId="{BE20C9E7-545A-4F2D-A7A8-9D4312325379}" type="presParOf" srcId="{2AECB73A-98B0-4938-9C46-F82D287B2A56}" destId="{C86F1121-3AB0-4F3E-A881-B51456F1D929}" srcOrd="10" destOrd="0" presId="urn:microsoft.com/office/officeart/2005/8/layout/list1"/>
    <dgm:cxn modelId="{44CB3E2C-99F7-4709-80C9-511AA1522D72}" type="presParOf" srcId="{2AECB73A-98B0-4938-9C46-F82D287B2A56}" destId="{CB75847A-5A29-4D97-B12C-40113779AD21}" srcOrd="11" destOrd="0" presId="urn:microsoft.com/office/officeart/2005/8/layout/list1"/>
    <dgm:cxn modelId="{68A49E7C-F276-44AD-9A38-9F2A0124B986}" type="presParOf" srcId="{2AECB73A-98B0-4938-9C46-F82D287B2A56}" destId="{BC56AE8A-66E2-4DC0-B60A-6182B1454E2D}" srcOrd="12" destOrd="0" presId="urn:microsoft.com/office/officeart/2005/8/layout/list1"/>
    <dgm:cxn modelId="{968326D2-4882-4479-8201-D72B561D1A61}" type="presParOf" srcId="{BC56AE8A-66E2-4DC0-B60A-6182B1454E2D}" destId="{B65433E7-C74D-4733-B13E-F647518BB4B7}" srcOrd="0" destOrd="0" presId="urn:microsoft.com/office/officeart/2005/8/layout/list1"/>
    <dgm:cxn modelId="{1B9F0A36-8325-429F-AC6B-6529CE1A6E6A}" type="presParOf" srcId="{BC56AE8A-66E2-4DC0-B60A-6182B1454E2D}" destId="{7F410199-44E0-47A3-BC56-25C343CF8BAC}" srcOrd="1" destOrd="0" presId="urn:microsoft.com/office/officeart/2005/8/layout/list1"/>
    <dgm:cxn modelId="{78266097-0580-456E-9985-A0B2DEFD6BC8}" type="presParOf" srcId="{2AECB73A-98B0-4938-9C46-F82D287B2A56}" destId="{E74D4996-977E-4E6B-9DD2-E302473B6F77}" srcOrd="13" destOrd="0" presId="urn:microsoft.com/office/officeart/2005/8/layout/list1"/>
    <dgm:cxn modelId="{855B792C-5288-4E5E-BE74-C70DD3A6CB2A}" type="presParOf" srcId="{2AECB73A-98B0-4938-9C46-F82D287B2A56}" destId="{F17D584D-3ED6-4E31-8752-EAA48A9BFBE4}" srcOrd="14" destOrd="0" presId="urn:microsoft.com/office/officeart/2005/8/layout/list1"/>
    <dgm:cxn modelId="{BE4C75D9-5F14-41DB-9A1F-2B746609CF40}" type="presParOf" srcId="{2AECB73A-98B0-4938-9C46-F82D287B2A56}" destId="{123AA6BA-AF98-4B6C-B1BF-C7C48D0AFCEC}" srcOrd="15" destOrd="0" presId="urn:microsoft.com/office/officeart/2005/8/layout/list1"/>
    <dgm:cxn modelId="{A8956CD6-E3AF-42E7-9B9F-7E052CCF6EA6}" type="presParOf" srcId="{2AECB73A-98B0-4938-9C46-F82D287B2A56}" destId="{E7CE6B07-D09A-4364-A6D6-23FD28A7A51F}" srcOrd="16" destOrd="0" presId="urn:microsoft.com/office/officeart/2005/8/layout/list1"/>
    <dgm:cxn modelId="{EB1FCCBC-1A70-4D42-B37C-34E6A2E7A6AF}" type="presParOf" srcId="{E7CE6B07-D09A-4364-A6D6-23FD28A7A51F}" destId="{098D6E86-C3A7-418D-911F-61DA6CBBE664}" srcOrd="0" destOrd="0" presId="urn:microsoft.com/office/officeart/2005/8/layout/list1"/>
    <dgm:cxn modelId="{50C62E65-3766-41F9-878E-AC02E14D7E15}" type="presParOf" srcId="{E7CE6B07-D09A-4364-A6D6-23FD28A7A51F}" destId="{BD6A175E-E1FA-4D63-8A2D-39C861BD938E}" srcOrd="1" destOrd="0" presId="urn:microsoft.com/office/officeart/2005/8/layout/list1"/>
    <dgm:cxn modelId="{36F655EA-00C3-45DA-9ADE-43E41A1A266B}" type="presParOf" srcId="{2AECB73A-98B0-4938-9C46-F82D287B2A56}" destId="{8BF5308F-6E7C-47D7-8B4C-5D4E271329B9}" srcOrd="17" destOrd="0" presId="urn:microsoft.com/office/officeart/2005/8/layout/list1"/>
    <dgm:cxn modelId="{1EA419A6-65D5-4344-A848-5956E946B649}" type="presParOf" srcId="{2AECB73A-98B0-4938-9C46-F82D287B2A56}" destId="{B07DC260-9C3E-4B15-9D39-F68E7267CAFD}" srcOrd="18" destOrd="0" presId="urn:microsoft.com/office/officeart/2005/8/layout/list1"/>
    <dgm:cxn modelId="{FA855571-E48B-4DCA-84F9-E4573C6312C4}" type="presParOf" srcId="{2AECB73A-98B0-4938-9C46-F82D287B2A56}" destId="{FEB87113-8DE9-482E-99A5-465520925462}" srcOrd="19" destOrd="0" presId="urn:microsoft.com/office/officeart/2005/8/layout/list1"/>
    <dgm:cxn modelId="{84A8E507-1780-4C50-A088-B43A5FD1FF08}" type="presParOf" srcId="{2AECB73A-98B0-4938-9C46-F82D287B2A56}" destId="{D7DD828B-6A0D-43F1-9A34-E8748E5F97A2}" srcOrd="20" destOrd="0" presId="urn:microsoft.com/office/officeart/2005/8/layout/list1"/>
    <dgm:cxn modelId="{2BE0912D-D8F6-4820-86F9-DED694759452}" type="presParOf" srcId="{D7DD828B-6A0D-43F1-9A34-E8748E5F97A2}" destId="{146F339B-1338-43BF-BCBC-770B240146C7}" srcOrd="0" destOrd="0" presId="urn:microsoft.com/office/officeart/2005/8/layout/list1"/>
    <dgm:cxn modelId="{FC79F723-AACD-411D-9E80-2E75F7AB2137}" type="presParOf" srcId="{D7DD828B-6A0D-43F1-9A34-E8748E5F97A2}" destId="{5EC7B9B1-924B-42B3-A73E-33330CE31347}" srcOrd="1" destOrd="0" presId="urn:microsoft.com/office/officeart/2005/8/layout/list1"/>
    <dgm:cxn modelId="{800897C5-1584-4192-BFB5-4863A6C27D23}" type="presParOf" srcId="{2AECB73A-98B0-4938-9C46-F82D287B2A56}" destId="{587E1A9A-AFEA-4D9B-A6E2-44C7A9B5FD87}" srcOrd="21" destOrd="0" presId="urn:microsoft.com/office/officeart/2005/8/layout/list1"/>
    <dgm:cxn modelId="{98340BCC-5AA7-4093-BBE0-4D4C55863C4D}" type="presParOf" srcId="{2AECB73A-98B0-4938-9C46-F82D287B2A56}" destId="{1B7F1C3A-AE9B-4731-B9C6-0EF30260801F}"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2BAB46-DC86-49D5-B312-85A62634461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8C77B4B-AC6A-48D8-9EC6-6D3D8A856793}">
      <dgm:prSet phldrT="[Text]" custT="1"/>
      <dgm:spPr/>
      <dgm:t>
        <a:bodyPr/>
        <a:lstStyle/>
        <a:p>
          <a:pPr algn="just"/>
          <a:r>
            <a:rPr lang="en-US" sz="2100">
              <a:latin typeface="Times New Roman" panose="02020603050405020304" pitchFamily="18" charset="0"/>
              <a:cs typeface="Times New Roman" panose="02020603050405020304" pitchFamily="18" charset="0"/>
            </a:rPr>
            <a:t>Ba chữ ngắn gọn</a:t>
          </a:r>
        </a:p>
      </dgm:t>
    </dgm:pt>
    <dgm:pt modelId="{03EA7809-F918-4D7C-BCFA-BA46FE9DCEAF}" type="parTrans" cxnId="{B5E4AC3F-D35C-4EF0-BD8B-50B0CE5CCB28}">
      <dgm:prSet/>
      <dgm:spPr/>
      <dgm:t>
        <a:bodyPr/>
        <a:lstStyle/>
        <a:p>
          <a:pPr algn="just"/>
          <a:endParaRPr lang="en-US" sz="2100">
            <a:latin typeface="Times New Roman" panose="02020603050405020304" pitchFamily="18" charset="0"/>
            <a:cs typeface="Times New Roman" panose="02020603050405020304" pitchFamily="18" charset="0"/>
          </a:endParaRPr>
        </a:p>
      </dgm:t>
    </dgm:pt>
    <dgm:pt modelId="{328DB1BB-FCC9-4BA1-9660-A6340FF725A1}" type="sibTrans" cxnId="{B5E4AC3F-D35C-4EF0-BD8B-50B0CE5CCB28}">
      <dgm:prSet/>
      <dgm:spPr/>
      <dgm:t>
        <a:bodyPr/>
        <a:lstStyle/>
        <a:p>
          <a:pPr algn="just"/>
          <a:endParaRPr lang="en-US" sz="2100">
            <a:latin typeface="Times New Roman" panose="02020603050405020304" pitchFamily="18" charset="0"/>
            <a:cs typeface="Times New Roman" panose="02020603050405020304" pitchFamily="18" charset="0"/>
          </a:endParaRPr>
        </a:p>
      </dgm:t>
    </dgm:pt>
    <dgm:pt modelId="{F200A612-9D15-43E9-83A2-A5A08C3E63E7}">
      <dgm:prSet phldrT="[Text]" custT="1"/>
      <dgm:spPr/>
      <dgm:t>
        <a:bodyPr/>
        <a:lstStyle/>
        <a:p>
          <a:pPr algn="just"/>
          <a:r>
            <a:rPr lang="en-US" sz="2100">
              <a:latin typeface="Times New Roman" panose="02020603050405020304" pitchFamily="18" charset="0"/>
              <a:cs typeface="Times New Roman" panose="02020603050405020304" pitchFamily="18" charset="0"/>
            </a:rPr>
            <a:t>Vẽ ra </a:t>
          </a:r>
          <a:r>
            <a:rPr lang="vi-VN" sz="2100">
              <a:latin typeface="Times New Roman" panose="02020603050405020304" pitchFamily="18" charset="0"/>
              <a:cs typeface="Times New Roman" panose="02020603050405020304" pitchFamily="18" charset="0"/>
            </a:rPr>
            <a:t>bức tranh về người cha cùng đứa con thân yêu của mình đang ngồi trò chuyện với nhau</a:t>
          </a:r>
          <a:endParaRPr lang="en-US" sz="2100">
            <a:latin typeface="Times New Roman" panose="02020603050405020304" pitchFamily="18" charset="0"/>
            <a:cs typeface="Times New Roman" panose="02020603050405020304" pitchFamily="18" charset="0"/>
          </a:endParaRPr>
        </a:p>
      </dgm:t>
    </dgm:pt>
    <dgm:pt modelId="{7748B0B5-5A3C-44BD-8225-F9AE118A882D}" type="parTrans" cxnId="{F266D271-A657-49CB-BEC5-B3CE6D059E47}">
      <dgm:prSet/>
      <dgm:spPr/>
      <dgm:t>
        <a:bodyPr/>
        <a:lstStyle/>
        <a:p>
          <a:pPr algn="just"/>
          <a:endParaRPr lang="en-US" sz="2100">
            <a:latin typeface="Times New Roman" panose="02020603050405020304" pitchFamily="18" charset="0"/>
            <a:cs typeface="Times New Roman" panose="02020603050405020304" pitchFamily="18" charset="0"/>
          </a:endParaRPr>
        </a:p>
      </dgm:t>
    </dgm:pt>
    <dgm:pt modelId="{19A67E0A-DA54-430B-93BE-E96A76D9CEA5}" type="sibTrans" cxnId="{F266D271-A657-49CB-BEC5-B3CE6D059E47}">
      <dgm:prSet/>
      <dgm:spPr/>
      <dgm:t>
        <a:bodyPr/>
        <a:lstStyle/>
        <a:p>
          <a:pPr algn="just"/>
          <a:endParaRPr lang="en-US" sz="2100">
            <a:latin typeface="Times New Roman" panose="02020603050405020304" pitchFamily="18" charset="0"/>
            <a:cs typeface="Times New Roman" panose="02020603050405020304" pitchFamily="18" charset="0"/>
          </a:endParaRPr>
        </a:p>
      </dgm:t>
    </dgm:pt>
    <dgm:pt modelId="{587AD8BF-44BA-40A8-9D82-411DB720FBFC}">
      <dgm:prSet phldrT="[Text]" custT="1"/>
      <dgm:spPr/>
      <dgm:t>
        <a:bodyPr/>
        <a:lstStyle/>
        <a:p>
          <a:pPr algn="just"/>
          <a:r>
            <a:rPr lang="vi-VN" sz="2100">
              <a:latin typeface="Times New Roman" panose="02020603050405020304" pitchFamily="18" charset="0"/>
              <a:cs typeface="Times New Roman" panose="02020603050405020304" pitchFamily="18" charset="0"/>
            </a:rPr>
            <a:t>Người cha tỉ mỉ nói cho con nghe về truyền thống của quê hương, về những điều con phải nhớ. </a:t>
          </a:r>
          <a:endParaRPr lang="en-US" sz="2100">
            <a:latin typeface="Times New Roman" panose="02020603050405020304" pitchFamily="18" charset="0"/>
            <a:cs typeface="Times New Roman" panose="02020603050405020304" pitchFamily="18" charset="0"/>
          </a:endParaRPr>
        </a:p>
      </dgm:t>
    </dgm:pt>
    <dgm:pt modelId="{B45F36F4-A2D7-41A2-B873-472D15023622}" type="parTrans" cxnId="{C5A1656A-A8FE-4910-9F80-FAAEBAABB3CF}">
      <dgm:prSet/>
      <dgm:spPr/>
      <dgm:t>
        <a:bodyPr/>
        <a:lstStyle/>
        <a:p>
          <a:pPr algn="just"/>
          <a:endParaRPr lang="en-US" sz="2100">
            <a:latin typeface="Times New Roman" panose="02020603050405020304" pitchFamily="18" charset="0"/>
            <a:cs typeface="Times New Roman" panose="02020603050405020304" pitchFamily="18" charset="0"/>
          </a:endParaRPr>
        </a:p>
      </dgm:t>
    </dgm:pt>
    <dgm:pt modelId="{A9BA01CF-9CAD-41A5-8B30-0CB5ABB8E475}" type="sibTrans" cxnId="{C5A1656A-A8FE-4910-9F80-FAAEBAABB3CF}">
      <dgm:prSet/>
      <dgm:spPr/>
      <dgm:t>
        <a:bodyPr/>
        <a:lstStyle/>
        <a:p>
          <a:pPr algn="just"/>
          <a:endParaRPr lang="en-US" sz="2100">
            <a:latin typeface="Times New Roman" panose="02020603050405020304" pitchFamily="18" charset="0"/>
            <a:cs typeface="Times New Roman" panose="02020603050405020304" pitchFamily="18" charset="0"/>
          </a:endParaRPr>
        </a:p>
      </dgm:t>
    </dgm:pt>
    <dgm:pt modelId="{59EE0970-CB33-43D0-9AC7-B4FD61BD7255}">
      <dgm:prSet phldrT="[Text]" custT="1"/>
      <dgm:spPr/>
      <dgm:t>
        <a:bodyPr/>
        <a:lstStyle/>
        <a:p>
          <a:pPr algn="just"/>
          <a:r>
            <a:rPr lang="en-US" sz="2100">
              <a:latin typeface="Times New Roman" panose="02020603050405020304" pitchFamily="18" charset="0"/>
              <a:cs typeface="Times New Roman" panose="02020603050405020304" pitchFamily="18" charset="0"/>
            </a:rPr>
            <a:t>L</a:t>
          </a:r>
          <a:r>
            <a:rPr lang="vi-VN" sz="2100">
              <a:latin typeface="Times New Roman" panose="02020603050405020304" pitchFamily="18" charset="0"/>
              <a:cs typeface="Times New Roman" panose="02020603050405020304" pitchFamily="18" charset="0"/>
            </a:rPr>
            <a:t>ời dặn tới thế hệ tương lai phải luôn ghi nhớ tới cội nguồn của mình</a:t>
          </a:r>
          <a:endParaRPr lang="en-US" sz="2100">
            <a:latin typeface="Times New Roman" panose="02020603050405020304" pitchFamily="18" charset="0"/>
            <a:cs typeface="Times New Roman" panose="02020603050405020304" pitchFamily="18" charset="0"/>
          </a:endParaRPr>
        </a:p>
      </dgm:t>
    </dgm:pt>
    <dgm:pt modelId="{B790234D-02EF-4C23-B43E-4A9AA362F5E7}" type="parTrans" cxnId="{0F2A6928-D32E-41EF-8978-231BAAD78598}">
      <dgm:prSet/>
      <dgm:spPr/>
      <dgm:t>
        <a:bodyPr/>
        <a:lstStyle/>
        <a:p>
          <a:pPr algn="just"/>
          <a:endParaRPr lang="en-US" sz="2100">
            <a:latin typeface="Times New Roman" panose="02020603050405020304" pitchFamily="18" charset="0"/>
            <a:cs typeface="Times New Roman" panose="02020603050405020304" pitchFamily="18" charset="0"/>
          </a:endParaRPr>
        </a:p>
      </dgm:t>
    </dgm:pt>
    <dgm:pt modelId="{1C6BA462-6071-483E-B44A-F6400997D412}" type="sibTrans" cxnId="{0F2A6928-D32E-41EF-8978-231BAAD78598}">
      <dgm:prSet/>
      <dgm:spPr/>
      <dgm:t>
        <a:bodyPr/>
        <a:lstStyle/>
        <a:p>
          <a:pPr algn="just"/>
          <a:endParaRPr lang="en-US" sz="2100">
            <a:latin typeface="Times New Roman" panose="02020603050405020304" pitchFamily="18" charset="0"/>
            <a:cs typeface="Times New Roman" panose="02020603050405020304" pitchFamily="18" charset="0"/>
          </a:endParaRPr>
        </a:p>
      </dgm:t>
    </dgm:pt>
    <dgm:pt modelId="{80FB71C0-0E2B-4F76-BDC7-4C225D0E3820}" type="pres">
      <dgm:prSet presAssocID="{B02BAB46-DC86-49D5-B312-85A626344612}" presName="Name0" presStyleCnt="0">
        <dgm:presLayoutVars>
          <dgm:chMax val="7"/>
          <dgm:chPref val="7"/>
          <dgm:dir/>
        </dgm:presLayoutVars>
      </dgm:prSet>
      <dgm:spPr/>
      <dgm:t>
        <a:bodyPr/>
        <a:lstStyle/>
        <a:p>
          <a:endParaRPr lang="en-US"/>
        </a:p>
      </dgm:t>
    </dgm:pt>
    <dgm:pt modelId="{9B59C095-F8D3-4B7B-812A-E2207AD1DB87}" type="pres">
      <dgm:prSet presAssocID="{B02BAB46-DC86-49D5-B312-85A626344612}" presName="Name1" presStyleCnt="0"/>
      <dgm:spPr/>
    </dgm:pt>
    <dgm:pt modelId="{B3819D05-88D1-4BB2-B3D2-F5EE26E20D9D}" type="pres">
      <dgm:prSet presAssocID="{B02BAB46-DC86-49D5-B312-85A626344612}" presName="cycle" presStyleCnt="0"/>
      <dgm:spPr/>
    </dgm:pt>
    <dgm:pt modelId="{E4C4F487-73E5-41A4-8AF7-D8BF81111D88}" type="pres">
      <dgm:prSet presAssocID="{B02BAB46-DC86-49D5-B312-85A626344612}" presName="srcNode" presStyleLbl="node1" presStyleIdx="0" presStyleCnt="4"/>
      <dgm:spPr/>
    </dgm:pt>
    <dgm:pt modelId="{74C1AB1E-CC4C-4249-AC65-A90233130577}" type="pres">
      <dgm:prSet presAssocID="{B02BAB46-DC86-49D5-B312-85A626344612}" presName="conn" presStyleLbl="parChTrans1D2" presStyleIdx="0" presStyleCnt="1"/>
      <dgm:spPr/>
      <dgm:t>
        <a:bodyPr/>
        <a:lstStyle/>
        <a:p>
          <a:endParaRPr lang="en-US"/>
        </a:p>
      </dgm:t>
    </dgm:pt>
    <dgm:pt modelId="{789A893A-213B-41D6-A8F2-D10F31B26C46}" type="pres">
      <dgm:prSet presAssocID="{B02BAB46-DC86-49D5-B312-85A626344612}" presName="extraNode" presStyleLbl="node1" presStyleIdx="0" presStyleCnt="4"/>
      <dgm:spPr/>
    </dgm:pt>
    <dgm:pt modelId="{7BC802C5-B4C3-4CD1-8CB5-B27685545A41}" type="pres">
      <dgm:prSet presAssocID="{B02BAB46-DC86-49D5-B312-85A626344612}" presName="dstNode" presStyleLbl="node1" presStyleIdx="0" presStyleCnt="4"/>
      <dgm:spPr/>
    </dgm:pt>
    <dgm:pt modelId="{1B8F77E2-56A7-4256-AE5B-DBA2CD867009}" type="pres">
      <dgm:prSet presAssocID="{A8C77B4B-AC6A-48D8-9EC6-6D3D8A856793}" presName="text_1" presStyleLbl="node1" presStyleIdx="0" presStyleCnt="4">
        <dgm:presLayoutVars>
          <dgm:bulletEnabled val="1"/>
        </dgm:presLayoutVars>
      </dgm:prSet>
      <dgm:spPr/>
      <dgm:t>
        <a:bodyPr/>
        <a:lstStyle/>
        <a:p>
          <a:endParaRPr lang="en-US"/>
        </a:p>
      </dgm:t>
    </dgm:pt>
    <dgm:pt modelId="{69A99CF1-6A18-41E6-ACC8-C56D1BD49F9B}" type="pres">
      <dgm:prSet presAssocID="{A8C77B4B-AC6A-48D8-9EC6-6D3D8A856793}" presName="accent_1" presStyleCnt="0"/>
      <dgm:spPr/>
    </dgm:pt>
    <dgm:pt modelId="{42741BE8-4AED-476F-AD2B-C403A7EA0E29}" type="pres">
      <dgm:prSet presAssocID="{A8C77B4B-AC6A-48D8-9EC6-6D3D8A856793}" presName="accentRepeatNode" presStyleLbl="solidFgAcc1" presStyleIdx="0" presStyleCnt="4"/>
      <dgm:spPr/>
    </dgm:pt>
    <dgm:pt modelId="{BBE7134B-CEE0-4006-9C40-D4DDC4A81948}" type="pres">
      <dgm:prSet presAssocID="{F200A612-9D15-43E9-83A2-A5A08C3E63E7}" presName="text_2" presStyleLbl="node1" presStyleIdx="1" presStyleCnt="4">
        <dgm:presLayoutVars>
          <dgm:bulletEnabled val="1"/>
        </dgm:presLayoutVars>
      </dgm:prSet>
      <dgm:spPr/>
      <dgm:t>
        <a:bodyPr/>
        <a:lstStyle/>
        <a:p>
          <a:endParaRPr lang="en-US"/>
        </a:p>
      </dgm:t>
    </dgm:pt>
    <dgm:pt modelId="{8F60FEE2-C495-4093-B8CE-5261AC02553F}" type="pres">
      <dgm:prSet presAssocID="{F200A612-9D15-43E9-83A2-A5A08C3E63E7}" presName="accent_2" presStyleCnt="0"/>
      <dgm:spPr/>
    </dgm:pt>
    <dgm:pt modelId="{9AB7028F-3E70-4F62-AE45-1B69A5A411B1}" type="pres">
      <dgm:prSet presAssocID="{F200A612-9D15-43E9-83A2-A5A08C3E63E7}" presName="accentRepeatNode" presStyleLbl="solidFgAcc1" presStyleIdx="1" presStyleCnt="4"/>
      <dgm:spPr/>
    </dgm:pt>
    <dgm:pt modelId="{AE5303C9-91BC-4916-B791-7398C18BBEBD}" type="pres">
      <dgm:prSet presAssocID="{587AD8BF-44BA-40A8-9D82-411DB720FBFC}" presName="text_3" presStyleLbl="node1" presStyleIdx="2" presStyleCnt="4">
        <dgm:presLayoutVars>
          <dgm:bulletEnabled val="1"/>
        </dgm:presLayoutVars>
      </dgm:prSet>
      <dgm:spPr/>
      <dgm:t>
        <a:bodyPr/>
        <a:lstStyle/>
        <a:p>
          <a:endParaRPr lang="en-US"/>
        </a:p>
      </dgm:t>
    </dgm:pt>
    <dgm:pt modelId="{CDBD2895-B083-4515-BF37-10B8FD1726CB}" type="pres">
      <dgm:prSet presAssocID="{587AD8BF-44BA-40A8-9D82-411DB720FBFC}" presName="accent_3" presStyleCnt="0"/>
      <dgm:spPr/>
    </dgm:pt>
    <dgm:pt modelId="{DB55E6EC-91A5-4062-9E18-2ACF47092293}" type="pres">
      <dgm:prSet presAssocID="{587AD8BF-44BA-40A8-9D82-411DB720FBFC}" presName="accentRepeatNode" presStyleLbl="solidFgAcc1" presStyleIdx="2" presStyleCnt="4"/>
      <dgm:spPr/>
    </dgm:pt>
    <dgm:pt modelId="{9F766E8F-8087-404F-A377-48FDA4D927F5}" type="pres">
      <dgm:prSet presAssocID="{59EE0970-CB33-43D0-9AC7-B4FD61BD7255}" presName="text_4" presStyleLbl="node1" presStyleIdx="3" presStyleCnt="4">
        <dgm:presLayoutVars>
          <dgm:bulletEnabled val="1"/>
        </dgm:presLayoutVars>
      </dgm:prSet>
      <dgm:spPr/>
      <dgm:t>
        <a:bodyPr/>
        <a:lstStyle/>
        <a:p>
          <a:endParaRPr lang="en-US"/>
        </a:p>
      </dgm:t>
    </dgm:pt>
    <dgm:pt modelId="{D1E01AB9-8C5A-446F-A35C-F2B38DE359E3}" type="pres">
      <dgm:prSet presAssocID="{59EE0970-CB33-43D0-9AC7-B4FD61BD7255}" presName="accent_4" presStyleCnt="0"/>
      <dgm:spPr/>
    </dgm:pt>
    <dgm:pt modelId="{D8AAFF50-AC78-4518-9D73-5AF03B791757}" type="pres">
      <dgm:prSet presAssocID="{59EE0970-CB33-43D0-9AC7-B4FD61BD7255}" presName="accentRepeatNode" presStyleLbl="solidFgAcc1" presStyleIdx="3" presStyleCnt="4"/>
      <dgm:spPr/>
    </dgm:pt>
  </dgm:ptLst>
  <dgm:cxnLst>
    <dgm:cxn modelId="{E271B6D7-2FDA-45A6-9D10-80EAF2F7A9B7}" type="presOf" srcId="{B02BAB46-DC86-49D5-B312-85A626344612}" destId="{80FB71C0-0E2B-4F76-BDC7-4C225D0E3820}" srcOrd="0" destOrd="0" presId="urn:microsoft.com/office/officeart/2008/layout/VerticalCurvedList"/>
    <dgm:cxn modelId="{B5E4AC3F-D35C-4EF0-BD8B-50B0CE5CCB28}" srcId="{B02BAB46-DC86-49D5-B312-85A626344612}" destId="{A8C77B4B-AC6A-48D8-9EC6-6D3D8A856793}" srcOrd="0" destOrd="0" parTransId="{03EA7809-F918-4D7C-BCFA-BA46FE9DCEAF}" sibTransId="{328DB1BB-FCC9-4BA1-9660-A6340FF725A1}"/>
    <dgm:cxn modelId="{4D14C215-791E-4781-B769-F89522AA9F77}" type="presOf" srcId="{59EE0970-CB33-43D0-9AC7-B4FD61BD7255}" destId="{9F766E8F-8087-404F-A377-48FDA4D927F5}" srcOrd="0" destOrd="0" presId="urn:microsoft.com/office/officeart/2008/layout/VerticalCurvedList"/>
    <dgm:cxn modelId="{D7781CB6-6E04-4412-ADDC-33F019FFF907}" type="presOf" srcId="{A8C77B4B-AC6A-48D8-9EC6-6D3D8A856793}" destId="{1B8F77E2-56A7-4256-AE5B-DBA2CD867009}" srcOrd="0" destOrd="0" presId="urn:microsoft.com/office/officeart/2008/layout/VerticalCurvedList"/>
    <dgm:cxn modelId="{C5A1656A-A8FE-4910-9F80-FAAEBAABB3CF}" srcId="{B02BAB46-DC86-49D5-B312-85A626344612}" destId="{587AD8BF-44BA-40A8-9D82-411DB720FBFC}" srcOrd="2" destOrd="0" parTransId="{B45F36F4-A2D7-41A2-B873-472D15023622}" sibTransId="{A9BA01CF-9CAD-41A5-8B30-0CB5ABB8E475}"/>
    <dgm:cxn modelId="{0F2A6928-D32E-41EF-8978-231BAAD78598}" srcId="{B02BAB46-DC86-49D5-B312-85A626344612}" destId="{59EE0970-CB33-43D0-9AC7-B4FD61BD7255}" srcOrd="3" destOrd="0" parTransId="{B790234D-02EF-4C23-B43E-4A9AA362F5E7}" sibTransId="{1C6BA462-6071-483E-B44A-F6400997D412}"/>
    <dgm:cxn modelId="{F266D271-A657-49CB-BEC5-B3CE6D059E47}" srcId="{B02BAB46-DC86-49D5-B312-85A626344612}" destId="{F200A612-9D15-43E9-83A2-A5A08C3E63E7}" srcOrd="1" destOrd="0" parTransId="{7748B0B5-5A3C-44BD-8225-F9AE118A882D}" sibTransId="{19A67E0A-DA54-430B-93BE-E96A76D9CEA5}"/>
    <dgm:cxn modelId="{531FF314-7D4C-4D41-BDFA-7206E5ACEC88}" type="presOf" srcId="{587AD8BF-44BA-40A8-9D82-411DB720FBFC}" destId="{AE5303C9-91BC-4916-B791-7398C18BBEBD}" srcOrd="0" destOrd="0" presId="urn:microsoft.com/office/officeart/2008/layout/VerticalCurvedList"/>
    <dgm:cxn modelId="{7D47D259-719A-4364-B314-6886C91223C9}" type="presOf" srcId="{328DB1BB-FCC9-4BA1-9660-A6340FF725A1}" destId="{74C1AB1E-CC4C-4249-AC65-A90233130577}" srcOrd="0" destOrd="0" presId="urn:microsoft.com/office/officeart/2008/layout/VerticalCurvedList"/>
    <dgm:cxn modelId="{C0FEB235-1B90-405D-BE37-AE6AF9A0BE5A}" type="presOf" srcId="{F200A612-9D15-43E9-83A2-A5A08C3E63E7}" destId="{BBE7134B-CEE0-4006-9C40-D4DDC4A81948}" srcOrd="0" destOrd="0" presId="urn:microsoft.com/office/officeart/2008/layout/VerticalCurvedList"/>
    <dgm:cxn modelId="{09467971-5D61-4FF4-AA65-2A6D3899619C}" type="presParOf" srcId="{80FB71C0-0E2B-4F76-BDC7-4C225D0E3820}" destId="{9B59C095-F8D3-4B7B-812A-E2207AD1DB87}" srcOrd="0" destOrd="0" presId="urn:microsoft.com/office/officeart/2008/layout/VerticalCurvedList"/>
    <dgm:cxn modelId="{30593B04-1FA1-4C8F-9DA9-B23C514B7972}" type="presParOf" srcId="{9B59C095-F8D3-4B7B-812A-E2207AD1DB87}" destId="{B3819D05-88D1-4BB2-B3D2-F5EE26E20D9D}" srcOrd="0" destOrd="0" presId="urn:microsoft.com/office/officeart/2008/layout/VerticalCurvedList"/>
    <dgm:cxn modelId="{96DA474A-7541-49D0-A275-58623DA0A33C}" type="presParOf" srcId="{B3819D05-88D1-4BB2-B3D2-F5EE26E20D9D}" destId="{E4C4F487-73E5-41A4-8AF7-D8BF81111D88}" srcOrd="0" destOrd="0" presId="urn:microsoft.com/office/officeart/2008/layout/VerticalCurvedList"/>
    <dgm:cxn modelId="{B8903F6A-CFDA-4E9F-BBBE-5452D256169F}" type="presParOf" srcId="{B3819D05-88D1-4BB2-B3D2-F5EE26E20D9D}" destId="{74C1AB1E-CC4C-4249-AC65-A90233130577}" srcOrd="1" destOrd="0" presId="urn:microsoft.com/office/officeart/2008/layout/VerticalCurvedList"/>
    <dgm:cxn modelId="{7D8DDED1-7F21-4219-820C-BE3DA7EF4956}" type="presParOf" srcId="{B3819D05-88D1-4BB2-B3D2-F5EE26E20D9D}" destId="{789A893A-213B-41D6-A8F2-D10F31B26C46}" srcOrd="2" destOrd="0" presId="urn:microsoft.com/office/officeart/2008/layout/VerticalCurvedList"/>
    <dgm:cxn modelId="{2D8313D4-0608-41B2-83C7-6304D50E1CAF}" type="presParOf" srcId="{B3819D05-88D1-4BB2-B3D2-F5EE26E20D9D}" destId="{7BC802C5-B4C3-4CD1-8CB5-B27685545A41}" srcOrd="3" destOrd="0" presId="urn:microsoft.com/office/officeart/2008/layout/VerticalCurvedList"/>
    <dgm:cxn modelId="{F7CADF5A-556B-4AC3-A422-2118AA760A76}" type="presParOf" srcId="{9B59C095-F8D3-4B7B-812A-E2207AD1DB87}" destId="{1B8F77E2-56A7-4256-AE5B-DBA2CD867009}" srcOrd="1" destOrd="0" presId="urn:microsoft.com/office/officeart/2008/layout/VerticalCurvedList"/>
    <dgm:cxn modelId="{D37C314C-32AC-42B2-8BA2-0C1AC0ACD0FE}" type="presParOf" srcId="{9B59C095-F8D3-4B7B-812A-E2207AD1DB87}" destId="{69A99CF1-6A18-41E6-ACC8-C56D1BD49F9B}" srcOrd="2" destOrd="0" presId="urn:microsoft.com/office/officeart/2008/layout/VerticalCurvedList"/>
    <dgm:cxn modelId="{8A4A8C09-C739-4594-8278-A2481B61FBCB}" type="presParOf" srcId="{69A99CF1-6A18-41E6-ACC8-C56D1BD49F9B}" destId="{42741BE8-4AED-476F-AD2B-C403A7EA0E29}" srcOrd="0" destOrd="0" presId="urn:microsoft.com/office/officeart/2008/layout/VerticalCurvedList"/>
    <dgm:cxn modelId="{4E120630-8DC3-45EB-B046-FA47579AA679}" type="presParOf" srcId="{9B59C095-F8D3-4B7B-812A-E2207AD1DB87}" destId="{BBE7134B-CEE0-4006-9C40-D4DDC4A81948}" srcOrd="3" destOrd="0" presId="urn:microsoft.com/office/officeart/2008/layout/VerticalCurvedList"/>
    <dgm:cxn modelId="{36C64EDA-C470-4ADA-9A86-77860695283E}" type="presParOf" srcId="{9B59C095-F8D3-4B7B-812A-E2207AD1DB87}" destId="{8F60FEE2-C495-4093-B8CE-5261AC02553F}" srcOrd="4" destOrd="0" presId="urn:microsoft.com/office/officeart/2008/layout/VerticalCurvedList"/>
    <dgm:cxn modelId="{32D8AB9A-FAB1-4A4F-B098-3BB7CAC5C8F4}" type="presParOf" srcId="{8F60FEE2-C495-4093-B8CE-5261AC02553F}" destId="{9AB7028F-3E70-4F62-AE45-1B69A5A411B1}" srcOrd="0" destOrd="0" presId="urn:microsoft.com/office/officeart/2008/layout/VerticalCurvedList"/>
    <dgm:cxn modelId="{F477277F-E25D-4F2F-A1C9-7DB0E8AA04E3}" type="presParOf" srcId="{9B59C095-F8D3-4B7B-812A-E2207AD1DB87}" destId="{AE5303C9-91BC-4916-B791-7398C18BBEBD}" srcOrd="5" destOrd="0" presId="urn:microsoft.com/office/officeart/2008/layout/VerticalCurvedList"/>
    <dgm:cxn modelId="{E4C36AF1-7808-4B42-B75D-F15C72DBBE80}" type="presParOf" srcId="{9B59C095-F8D3-4B7B-812A-E2207AD1DB87}" destId="{CDBD2895-B083-4515-BF37-10B8FD1726CB}" srcOrd="6" destOrd="0" presId="urn:microsoft.com/office/officeart/2008/layout/VerticalCurvedList"/>
    <dgm:cxn modelId="{4176FF0B-115B-4FED-9D3E-5BED990E80AF}" type="presParOf" srcId="{CDBD2895-B083-4515-BF37-10B8FD1726CB}" destId="{DB55E6EC-91A5-4062-9E18-2ACF47092293}" srcOrd="0" destOrd="0" presId="urn:microsoft.com/office/officeart/2008/layout/VerticalCurvedList"/>
    <dgm:cxn modelId="{DE96DC3A-100C-47A9-AE70-98BE2881038E}" type="presParOf" srcId="{9B59C095-F8D3-4B7B-812A-E2207AD1DB87}" destId="{9F766E8F-8087-404F-A377-48FDA4D927F5}" srcOrd="7" destOrd="0" presId="urn:microsoft.com/office/officeart/2008/layout/VerticalCurvedList"/>
    <dgm:cxn modelId="{B5DB8772-2473-4804-835E-F2DB90622AE3}" type="presParOf" srcId="{9B59C095-F8D3-4B7B-812A-E2207AD1DB87}" destId="{D1E01AB9-8C5A-446F-A35C-F2B38DE359E3}" srcOrd="8" destOrd="0" presId="urn:microsoft.com/office/officeart/2008/layout/VerticalCurvedList"/>
    <dgm:cxn modelId="{810303E2-D775-4A12-A8DA-FBAE790E7185}" type="presParOf" srcId="{D1E01AB9-8C5A-446F-A35C-F2B38DE359E3}" destId="{D8AAFF50-AC78-4518-9D73-5AF03B79175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43D22-5A0C-4FC1-AB07-90DEE015453E}">
      <dsp:nvSpPr>
        <dsp:cNvPr id="0" name=""/>
        <dsp:cNvSpPr/>
      </dsp:nvSpPr>
      <dsp:spPr>
        <a:xfrm>
          <a:off x="0" y="385420"/>
          <a:ext cx="7345936"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0A2B451-9362-4C88-BA45-61731AF8C4F7}">
      <dsp:nvSpPr>
        <dsp:cNvPr id="0" name=""/>
        <dsp:cNvSpPr/>
      </dsp:nvSpPr>
      <dsp:spPr>
        <a:xfrm>
          <a:off x="365503" y="119740"/>
          <a:ext cx="6977451" cy="53136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61" tIns="0" rIns="194361" bIns="0" numCol="1" spcCol="1270" anchor="ctr" anchorCtr="0">
          <a:noAutofit/>
        </a:bodyPr>
        <a:lstStyle/>
        <a:p>
          <a:pPr lvl="0" algn="l" defTabSz="800100">
            <a:lnSpc>
              <a:spcPct val="90000"/>
            </a:lnSpc>
            <a:spcBef>
              <a:spcPct val="0"/>
            </a:spcBef>
            <a:spcAft>
              <a:spcPct val="35000"/>
            </a:spcAft>
          </a:pPr>
          <a:r>
            <a:rPr lang="en-US" sz="1800" b="1" kern="1200">
              <a:latin typeface="+mj-lt"/>
            </a:rPr>
            <a:t>Đan lờ cài nan hoa/Vách nhà ken câu hát</a:t>
          </a:r>
        </a:p>
      </dsp:txBody>
      <dsp:txXfrm>
        <a:off x="391442" y="145679"/>
        <a:ext cx="6925573" cy="479482"/>
      </dsp:txXfrm>
    </dsp:sp>
    <dsp:sp modelId="{E0546867-8F98-4741-8BDD-6D0865167C14}">
      <dsp:nvSpPr>
        <dsp:cNvPr id="0" name=""/>
        <dsp:cNvSpPr/>
      </dsp:nvSpPr>
      <dsp:spPr>
        <a:xfrm>
          <a:off x="0" y="1201900"/>
          <a:ext cx="7345936"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940F91-3BFB-4A50-9FFF-754F79404742}">
      <dsp:nvSpPr>
        <dsp:cNvPr id="0" name=""/>
        <dsp:cNvSpPr/>
      </dsp:nvSpPr>
      <dsp:spPr>
        <a:xfrm>
          <a:off x="365503" y="936220"/>
          <a:ext cx="6977451" cy="53136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61" tIns="0" rIns="194361" bIns="0" numCol="1" spcCol="1270" anchor="ctr" anchorCtr="0">
          <a:noAutofit/>
        </a:bodyPr>
        <a:lstStyle/>
        <a:p>
          <a:pPr lvl="0" algn="l" defTabSz="800100">
            <a:lnSpc>
              <a:spcPct val="90000"/>
            </a:lnSpc>
            <a:spcBef>
              <a:spcPct val="0"/>
            </a:spcBef>
            <a:spcAft>
              <a:spcPct val="35000"/>
            </a:spcAft>
          </a:pPr>
          <a:r>
            <a:rPr lang="en-US" sz="1800" b="1" i="0" kern="1200">
              <a:effectLst/>
              <a:latin typeface="+mj-lt"/>
              <a:cs typeface="Times New Roman" panose="02020603050405020304" pitchFamily="18" charset="0"/>
            </a:rPr>
            <a:t>Cao đo nỗi buồn</a:t>
          </a:r>
          <a:r>
            <a:rPr lang="en-US" sz="1800" b="1" kern="1200">
              <a:latin typeface="+mj-lt"/>
              <a:cs typeface="Times New Roman" panose="02020603050405020304" pitchFamily="18" charset="0"/>
            </a:rPr>
            <a:t>/Xa nuôi chí lớn</a:t>
          </a:r>
          <a:endParaRPr lang="en-US" sz="1800" b="1" kern="1200">
            <a:latin typeface="+mj-lt"/>
          </a:endParaRPr>
        </a:p>
      </dsp:txBody>
      <dsp:txXfrm>
        <a:off x="391442" y="962159"/>
        <a:ext cx="6925573" cy="479482"/>
      </dsp:txXfrm>
    </dsp:sp>
    <dsp:sp modelId="{C86F1121-3AB0-4F3E-A881-B51456F1D929}">
      <dsp:nvSpPr>
        <dsp:cNvPr id="0" name=""/>
        <dsp:cNvSpPr/>
      </dsp:nvSpPr>
      <dsp:spPr>
        <a:xfrm>
          <a:off x="0" y="2225414"/>
          <a:ext cx="7345936"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D58EF12-1601-4D00-B12D-1FC2B52D4149}">
      <dsp:nvSpPr>
        <dsp:cNvPr id="0" name=""/>
        <dsp:cNvSpPr/>
      </dsp:nvSpPr>
      <dsp:spPr>
        <a:xfrm>
          <a:off x="365503" y="1752700"/>
          <a:ext cx="6977451" cy="73839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61" tIns="0" rIns="194361" bIns="0" numCol="1" spcCol="1270" anchor="ctr" anchorCtr="0">
          <a:noAutofit/>
        </a:bodyPr>
        <a:lstStyle/>
        <a:p>
          <a:pPr lvl="0" algn="l" defTabSz="800100">
            <a:lnSpc>
              <a:spcPct val="90000"/>
            </a:lnSpc>
            <a:spcBef>
              <a:spcPct val="0"/>
            </a:spcBef>
            <a:spcAft>
              <a:spcPct val="35000"/>
            </a:spcAft>
          </a:pPr>
          <a:r>
            <a:rPr lang="en-US" altLang="en-US" sz="1800" b="1" kern="1200">
              <a:latin typeface="+mj-lt"/>
              <a:cs typeface="Times New Roman" panose="02020603050405020304" pitchFamily="18" charset="0"/>
            </a:rPr>
            <a:t>Sống trên đá không chê đá gập ghềnh</a:t>
          </a:r>
        </a:p>
        <a:p>
          <a:pPr lvl="0" algn="l" defTabSz="800100">
            <a:lnSpc>
              <a:spcPct val="90000"/>
            </a:lnSpc>
            <a:spcBef>
              <a:spcPct val="0"/>
            </a:spcBef>
            <a:spcAft>
              <a:spcPct val="35000"/>
            </a:spcAft>
          </a:pPr>
          <a:r>
            <a:rPr lang="en-US" altLang="en-US" sz="1800" b="1" kern="1200">
              <a:latin typeface="+mj-lt"/>
              <a:cs typeface="Times New Roman" panose="02020603050405020304" pitchFamily="18" charset="0"/>
            </a:rPr>
            <a:t>Sống trong thung không chê thung nghèo đói</a:t>
          </a:r>
          <a:endParaRPr lang="en-US" sz="1800" b="1" kern="1200">
            <a:latin typeface="+mj-lt"/>
          </a:endParaRPr>
        </a:p>
      </dsp:txBody>
      <dsp:txXfrm>
        <a:off x="401548" y="1788745"/>
        <a:ext cx="6905361" cy="666303"/>
      </dsp:txXfrm>
    </dsp:sp>
    <dsp:sp modelId="{F17D584D-3ED6-4E31-8752-EAA48A9BFBE4}">
      <dsp:nvSpPr>
        <dsp:cNvPr id="0" name=""/>
        <dsp:cNvSpPr/>
      </dsp:nvSpPr>
      <dsp:spPr>
        <a:xfrm>
          <a:off x="0" y="3041894"/>
          <a:ext cx="7345936"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F410199-44E0-47A3-BC56-25C343CF8BAC}">
      <dsp:nvSpPr>
        <dsp:cNvPr id="0" name=""/>
        <dsp:cNvSpPr/>
      </dsp:nvSpPr>
      <dsp:spPr>
        <a:xfrm>
          <a:off x="365503" y="2776214"/>
          <a:ext cx="6977451" cy="53136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61" tIns="0" rIns="194361" bIns="0" numCol="1" spcCol="1270" anchor="ctr" anchorCtr="0">
          <a:noAutofit/>
        </a:bodyPr>
        <a:lstStyle/>
        <a:p>
          <a:pPr lvl="0" algn="l" defTabSz="800100">
            <a:lnSpc>
              <a:spcPct val="90000"/>
            </a:lnSpc>
            <a:spcBef>
              <a:spcPct val="0"/>
            </a:spcBef>
            <a:spcAft>
              <a:spcPct val="35000"/>
            </a:spcAft>
          </a:pPr>
          <a:r>
            <a:rPr lang="en-US" altLang="en-US" sz="1800" b="1" kern="1200">
              <a:latin typeface="+mj-lt"/>
              <a:cs typeface="Times New Roman" panose="02020603050405020304" pitchFamily="18" charset="0"/>
            </a:rPr>
            <a:t>Sống như sông như suối/Lên thác xuống ghềnh/Không lo cực nhọc </a:t>
          </a:r>
          <a:endParaRPr lang="en-US" sz="1800" b="1" kern="1200">
            <a:latin typeface="+mj-lt"/>
          </a:endParaRPr>
        </a:p>
      </dsp:txBody>
      <dsp:txXfrm>
        <a:off x="391442" y="2802153"/>
        <a:ext cx="6925573" cy="479482"/>
      </dsp:txXfrm>
    </dsp:sp>
    <dsp:sp modelId="{B07DC260-9C3E-4B15-9D39-F68E7267CAFD}">
      <dsp:nvSpPr>
        <dsp:cNvPr id="0" name=""/>
        <dsp:cNvSpPr/>
      </dsp:nvSpPr>
      <dsp:spPr>
        <a:xfrm>
          <a:off x="0" y="3858374"/>
          <a:ext cx="7345936"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D6A175E-E1FA-4D63-8A2D-39C861BD938E}">
      <dsp:nvSpPr>
        <dsp:cNvPr id="0" name=""/>
        <dsp:cNvSpPr/>
      </dsp:nvSpPr>
      <dsp:spPr>
        <a:xfrm>
          <a:off x="365503" y="3592694"/>
          <a:ext cx="6977451" cy="53136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61" tIns="0" rIns="194361" bIns="0" numCol="1" spcCol="1270" anchor="ctr" anchorCtr="0">
          <a:noAutofit/>
        </a:bodyPr>
        <a:lstStyle/>
        <a:p>
          <a:pPr lvl="0" algn="l" defTabSz="800100">
            <a:lnSpc>
              <a:spcPct val="90000"/>
            </a:lnSpc>
            <a:spcBef>
              <a:spcPct val="0"/>
            </a:spcBef>
            <a:spcAft>
              <a:spcPct val="35000"/>
            </a:spcAft>
          </a:pPr>
          <a:r>
            <a:rPr lang="en-US" altLang="en-US" sz="1800" b="1" kern="1200">
              <a:latin typeface="+mj-lt"/>
              <a:cs typeface="Times New Roman" panose="02020603050405020304" pitchFamily="18" charset="0"/>
            </a:rPr>
            <a:t>Người đồng mình thô sơ da thịt/Chẳng mấy ai nhỏ bé đâu con</a:t>
          </a:r>
          <a:endParaRPr lang="en-US" altLang="en-US" sz="1800" b="1" kern="1200" dirty="0">
            <a:latin typeface="+mj-lt"/>
            <a:cs typeface="Times New Roman" panose="02020603050405020304" pitchFamily="18" charset="0"/>
          </a:endParaRPr>
        </a:p>
      </dsp:txBody>
      <dsp:txXfrm>
        <a:off x="391442" y="3618633"/>
        <a:ext cx="6925573" cy="479482"/>
      </dsp:txXfrm>
    </dsp:sp>
    <dsp:sp modelId="{1B7F1C3A-AE9B-4731-B9C6-0EF30260801F}">
      <dsp:nvSpPr>
        <dsp:cNvPr id="0" name=""/>
        <dsp:cNvSpPr/>
      </dsp:nvSpPr>
      <dsp:spPr>
        <a:xfrm>
          <a:off x="0" y="4674854"/>
          <a:ext cx="7345936"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EC7B9B1-924B-42B3-A73E-33330CE31347}">
      <dsp:nvSpPr>
        <dsp:cNvPr id="0" name=""/>
        <dsp:cNvSpPr/>
      </dsp:nvSpPr>
      <dsp:spPr>
        <a:xfrm>
          <a:off x="365503" y="4409174"/>
          <a:ext cx="6977451" cy="53136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61" tIns="0" rIns="194361" bIns="0" numCol="1" spcCol="1270" anchor="ctr" anchorCtr="0">
          <a:noAutofit/>
        </a:bodyPr>
        <a:lstStyle/>
        <a:p>
          <a:pPr lvl="0" algn="l" defTabSz="800100">
            <a:lnSpc>
              <a:spcPct val="90000"/>
            </a:lnSpc>
            <a:spcBef>
              <a:spcPct val="0"/>
            </a:spcBef>
            <a:spcAft>
              <a:spcPct val="35000"/>
            </a:spcAft>
          </a:pPr>
          <a:r>
            <a:rPr lang="en-US" altLang="en-US" sz="1800" b="1" kern="1200">
              <a:latin typeface="+mj-lt"/>
              <a:cs typeface="Times New Roman" panose="02020603050405020304" pitchFamily="18" charset="0"/>
            </a:rPr>
            <a:t>Người đồng mình tự đục đá kê cao quê hương/Còn quê hương thì làm phong tục</a:t>
          </a:r>
          <a:endParaRPr lang="en-US" altLang="en-US" sz="1800" b="1" kern="1200" dirty="0">
            <a:latin typeface="+mj-lt"/>
            <a:cs typeface="Times New Roman" panose="02020603050405020304" pitchFamily="18" charset="0"/>
          </a:endParaRPr>
        </a:p>
      </dsp:txBody>
      <dsp:txXfrm>
        <a:off x="391442" y="4435113"/>
        <a:ext cx="6925573"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1AB1E-CC4C-4249-AC65-A90233130577}">
      <dsp:nvSpPr>
        <dsp:cNvPr id="0" name=""/>
        <dsp:cNvSpPr/>
      </dsp:nvSpPr>
      <dsp:spPr>
        <a:xfrm>
          <a:off x="-4799601" y="-735613"/>
          <a:ext cx="5716656" cy="5716656"/>
        </a:xfrm>
        <a:prstGeom prst="blockArc">
          <a:avLst>
            <a:gd name="adj1" fmla="val 18900000"/>
            <a:gd name="adj2" fmla="val 2700000"/>
            <a:gd name="adj3" fmla="val 37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8F77E2-56A7-4256-AE5B-DBA2CD867009}">
      <dsp:nvSpPr>
        <dsp:cNvPr id="0" name=""/>
        <dsp:cNvSpPr/>
      </dsp:nvSpPr>
      <dsp:spPr>
        <a:xfrm>
          <a:off x="480268" y="326388"/>
          <a:ext cx="8075907" cy="65311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8411" tIns="53340" rIns="53340" bIns="53340" numCol="1" spcCol="1270" anchor="ctr" anchorCtr="0">
          <a:noAutofit/>
        </a:bodyPr>
        <a:lstStyle/>
        <a:p>
          <a:pPr lvl="0" algn="just" defTabSz="933450">
            <a:lnSpc>
              <a:spcPct val="90000"/>
            </a:lnSpc>
            <a:spcBef>
              <a:spcPct val="0"/>
            </a:spcBef>
            <a:spcAft>
              <a:spcPct val="35000"/>
            </a:spcAft>
          </a:pPr>
          <a:r>
            <a:rPr lang="en-US" sz="2100" kern="1200">
              <a:latin typeface="Times New Roman" panose="02020603050405020304" pitchFamily="18" charset="0"/>
              <a:cs typeface="Times New Roman" panose="02020603050405020304" pitchFamily="18" charset="0"/>
            </a:rPr>
            <a:t>Ba chữ ngắn gọn</a:t>
          </a:r>
        </a:p>
      </dsp:txBody>
      <dsp:txXfrm>
        <a:off x="480268" y="326388"/>
        <a:ext cx="8075907" cy="653116"/>
      </dsp:txXfrm>
    </dsp:sp>
    <dsp:sp modelId="{42741BE8-4AED-476F-AD2B-C403A7EA0E29}">
      <dsp:nvSpPr>
        <dsp:cNvPr id="0" name=""/>
        <dsp:cNvSpPr/>
      </dsp:nvSpPr>
      <dsp:spPr>
        <a:xfrm>
          <a:off x="72070" y="244748"/>
          <a:ext cx="816395" cy="81639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E7134B-CEE0-4006-9C40-D4DDC4A81948}">
      <dsp:nvSpPr>
        <dsp:cNvPr id="0" name=""/>
        <dsp:cNvSpPr/>
      </dsp:nvSpPr>
      <dsp:spPr>
        <a:xfrm>
          <a:off x="854715" y="1306233"/>
          <a:ext cx="7701460" cy="65311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8411" tIns="53340" rIns="53340" bIns="53340" numCol="1" spcCol="1270" anchor="ctr" anchorCtr="0">
          <a:noAutofit/>
        </a:bodyPr>
        <a:lstStyle/>
        <a:p>
          <a:pPr lvl="0" algn="just" defTabSz="933450">
            <a:lnSpc>
              <a:spcPct val="90000"/>
            </a:lnSpc>
            <a:spcBef>
              <a:spcPct val="0"/>
            </a:spcBef>
            <a:spcAft>
              <a:spcPct val="35000"/>
            </a:spcAft>
          </a:pPr>
          <a:r>
            <a:rPr lang="en-US" sz="2100" kern="1200">
              <a:latin typeface="Times New Roman" panose="02020603050405020304" pitchFamily="18" charset="0"/>
              <a:cs typeface="Times New Roman" panose="02020603050405020304" pitchFamily="18" charset="0"/>
            </a:rPr>
            <a:t>Vẽ ra </a:t>
          </a:r>
          <a:r>
            <a:rPr lang="vi-VN" sz="2100" kern="1200">
              <a:latin typeface="Times New Roman" panose="02020603050405020304" pitchFamily="18" charset="0"/>
              <a:cs typeface="Times New Roman" panose="02020603050405020304" pitchFamily="18" charset="0"/>
            </a:rPr>
            <a:t>bức tranh về người cha cùng đứa con thân yêu của mình đang ngồi trò chuyện với nhau</a:t>
          </a:r>
          <a:endParaRPr lang="en-US" sz="2100" kern="1200">
            <a:latin typeface="Times New Roman" panose="02020603050405020304" pitchFamily="18" charset="0"/>
            <a:cs typeface="Times New Roman" panose="02020603050405020304" pitchFamily="18" charset="0"/>
          </a:endParaRPr>
        </a:p>
      </dsp:txBody>
      <dsp:txXfrm>
        <a:off x="854715" y="1306233"/>
        <a:ext cx="7701460" cy="653116"/>
      </dsp:txXfrm>
    </dsp:sp>
    <dsp:sp modelId="{9AB7028F-3E70-4F62-AE45-1B69A5A411B1}">
      <dsp:nvSpPr>
        <dsp:cNvPr id="0" name=""/>
        <dsp:cNvSpPr/>
      </dsp:nvSpPr>
      <dsp:spPr>
        <a:xfrm>
          <a:off x="446517" y="1224593"/>
          <a:ext cx="816395" cy="81639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303C9-91BC-4916-B791-7398C18BBEBD}">
      <dsp:nvSpPr>
        <dsp:cNvPr id="0" name=""/>
        <dsp:cNvSpPr/>
      </dsp:nvSpPr>
      <dsp:spPr>
        <a:xfrm>
          <a:off x="854715" y="2286078"/>
          <a:ext cx="7701460" cy="65311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8411" tIns="53340" rIns="53340" bIns="53340" numCol="1" spcCol="1270" anchor="ctr" anchorCtr="0">
          <a:noAutofit/>
        </a:bodyPr>
        <a:lstStyle/>
        <a:p>
          <a:pPr lvl="0" algn="just" defTabSz="933450">
            <a:lnSpc>
              <a:spcPct val="90000"/>
            </a:lnSpc>
            <a:spcBef>
              <a:spcPct val="0"/>
            </a:spcBef>
            <a:spcAft>
              <a:spcPct val="35000"/>
            </a:spcAft>
          </a:pPr>
          <a:r>
            <a:rPr lang="vi-VN" sz="2100" kern="1200">
              <a:latin typeface="Times New Roman" panose="02020603050405020304" pitchFamily="18" charset="0"/>
              <a:cs typeface="Times New Roman" panose="02020603050405020304" pitchFamily="18" charset="0"/>
            </a:rPr>
            <a:t>Người cha tỉ mỉ nói cho con nghe về truyền thống của quê hương, về những điều con phải nhớ. </a:t>
          </a:r>
          <a:endParaRPr lang="en-US" sz="2100" kern="1200">
            <a:latin typeface="Times New Roman" panose="02020603050405020304" pitchFamily="18" charset="0"/>
            <a:cs typeface="Times New Roman" panose="02020603050405020304" pitchFamily="18" charset="0"/>
          </a:endParaRPr>
        </a:p>
      </dsp:txBody>
      <dsp:txXfrm>
        <a:off x="854715" y="2286078"/>
        <a:ext cx="7701460" cy="653116"/>
      </dsp:txXfrm>
    </dsp:sp>
    <dsp:sp modelId="{DB55E6EC-91A5-4062-9E18-2ACF47092293}">
      <dsp:nvSpPr>
        <dsp:cNvPr id="0" name=""/>
        <dsp:cNvSpPr/>
      </dsp:nvSpPr>
      <dsp:spPr>
        <a:xfrm>
          <a:off x="446517" y="2204439"/>
          <a:ext cx="816395" cy="816395"/>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766E8F-8087-404F-A377-48FDA4D927F5}">
      <dsp:nvSpPr>
        <dsp:cNvPr id="0" name=""/>
        <dsp:cNvSpPr/>
      </dsp:nvSpPr>
      <dsp:spPr>
        <a:xfrm>
          <a:off x="480268" y="3265923"/>
          <a:ext cx="8075907" cy="65311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8411" tIns="53340" rIns="53340" bIns="53340" numCol="1" spcCol="1270" anchor="ctr" anchorCtr="0">
          <a:noAutofit/>
        </a:bodyPr>
        <a:lstStyle/>
        <a:p>
          <a:pPr lvl="0" algn="just" defTabSz="933450">
            <a:lnSpc>
              <a:spcPct val="90000"/>
            </a:lnSpc>
            <a:spcBef>
              <a:spcPct val="0"/>
            </a:spcBef>
            <a:spcAft>
              <a:spcPct val="35000"/>
            </a:spcAft>
          </a:pPr>
          <a:r>
            <a:rPr lang="en-US" sz="2100" kern="1200">
              <a:latin typeface="Times New Roman" panose="02020603050405020304" pitchFamily="18" charset="0"/>
              <a:cs typeface="Times New Roman" panose="02020603050405020304" pitchFamily="18" charset="0"/>
            </a:rPr>
            <a:t>L</a:t>
          </a:r>
          <a:r>
            <a:rPr lang="vi-VN" sz="2100" kern="1200">
              <a:latin typeface="Times New Roman" panose="02020603050405020304" pitchFamily="18" charset="0"/>
              <a:cs typeface="Times New Roman" panose="02020603050405020304" pitchFamily="18" charset="0"/>
            </a:rPr>
            <a:t>ời dặn tới thế hệ tương lai phải luôn ghi nhớ tới cội nguồn của mình</a:t>
          </a:r>
          <a:endParaRPr lang="en-US" sz="2100" kern="1200">
            <a:latin typeface="Times New Roman" panose="02020603050405020304" pitchFamily="18" charset="0"/>
            <a:cs typeface="Times New Roman" panose="02020603050405020304" pitchFamily="18" charset="0"/>
          </a:endParaRPr>
        </a:p>
      </dsp:txBody>
      <dsp:txXfrm>
        <a:off x="480268" y="3265923"/>
        <a:ext cx="8075907" cy="653116"/>
      </dsp:txXfrm>
    </dsp:sp>
    <dsp:sp modelId="{D8AAFF50-AC78-4518-9D73-5AF03B791757}">
      <dsp:nvSpPr>
        <dsp:cNvPr id="0" name=""/>
        <dsp:cNvSpPr/>
      </dsp:nvSpPr>
      <dsp:spPr>
        <a:xfrm>
          <a:off x="72070" y="3184284"/>
          <a:ext cx="816395" cy="816395"/>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784424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1940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540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9227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70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8938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638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912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1842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5914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202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461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3676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4169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3197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1844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674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3726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1630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0195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8323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6042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120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8723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7910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sz="1100">
                <a:latin typeface="Times New Roman" panose="02020603050405020304" pitchFamily="18" charset="0"/>
                <a:cs typeface="Times New Roman" panose="02020603050405020304" pitchFamily="18" charset="0"/>
              </a:rPr>
              <a:t>B</a:t>
            </a:r>
            <a:r>
              <a:rPr lang="vi-VN" sz="1100">
                <a:latin typeface="Times New Roman" panose="02020603050405020304" pitchFamily="18" charset="0"/>
                <a:cs typeface="Times New Roman" panose="02020603050405020304" pitchFamily="18" charset="0"/>
              </a:rPr>
              <a:t>ằng ba chữ ngắn gọn nhan đề đã vẽ ra trước mắt ta một bức tranh về người cha cùng đứa con thân yêu của mình đang ngồi trò chuyện với nhau. Người cha tỉ mỉ nói cho con nghe về truyền thống của quê hương, về những điều con phải nhớ. </a:t>
            </a:r>
            <a:endParaRPr lang="en-US" sz="1100">
              <a:latin typeface="Times New Roman" panose="02020603050405020304" pitchFamily="18" charset="0"/>
              <a:cs typeface="Times New Roman" panose="02020603050405020304" pitchFamily="18" charset="0"/>
            </a:endParaRPr>
          </a:p>
          <a:p>
            <a:pPr algn="just"/>
            <a:r>
              <a:rPr lang="vi-VN" sz="1100">
                <a:latin typeface="Times New Roman" panose="02020603050405020304" pitchFamily="18" charset="0"/>
                <a:cs typeface="Times New Roman" panose="02020603050405020304" pitchFamily="18" charset="0"/>
              </a:rPr>
              <a:t>Nói với con không chỉ đơn giản là lời của người cha dặn con về cội nguồn, về nơi chôn rau cắt rốn mà còn là lời dặn tới thế hệ tương lai phải luôn ghi nhớ tới cội nguồn của mình, ghi nhớ đến gia đình, quê hương tình nghĩa để sống sao cho phù hợp, cư xử sao cho đúng đắn.</a:t>
            </a:r>
            <a:endParaRPr lang="en-US" sz="1100" b="1">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2275199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969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82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82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145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595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38030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6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0311fe1de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0311fe1dea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35812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20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1476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1489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0471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891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100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8894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1379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36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443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38724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255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427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562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733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9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1200050" y="1497550"/>
            <a:ext cx="4024200" cy="713400"/>
          </a:xfrm>
          <a:prstGeom prst="rect">
            <a:avLst/>
          </a:prstGeom>
        </p:spPr>
        <p:txBody>
          <a:bodyPr spcFirstLastPara="1" wrap="square" lIns="91419" tIns="91419" rIns="91419" bIns="91419" anchor="t"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1200050" y="836925"/>
            <a:ext cx="1165800" cy="713400"/>
          </a:xfrm>
          <a:prstGeom prst="rect">
            <a:avLst/>
          </a:prstGeom>
        </p:spPr>
        <p:txBody>
          <a:bodyPr spcFirstLastPara="1" wrap="square" lIns="91419" tIns="91419" rIns="91419" bIns="91419" anchor="ctr"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1200050" y="2274275"/>
            <a:ext cx="4024200" cy="5139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a:off x="-45600" y="4255050"/>
            <a:ext cx="9189600" cy="888300"/>
          </a:xfrm>
          <a:prstGeom prst="rect">
            <a:avLst/>
          </a:pr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6860376" y="4681366"/>
            <a:ext cx="535819" cy="261595"/>
            <a:chOff x="107375" y="2848613"/>
            <a:chExt cx="729800" cy="356300"/>
          </a:xfrm>
        </p:grpSpPr>
        <p:sp>
          <p:nvSpPr>
            <p:cNvPr id="25" name="Google Shape;25;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6434645" y="4588748"/>
            <a:ext cx="460307" cy="315137"/>
            <a:chOff x="0" y="2448138"/>
            <a:chExt cx="626950" cy="429225"/>
          </a:xfrm>
        </p:grpSpPr>
        <p:sp>
          <p:nvSpPr>
            <p:cNvPr id="28" name="Google Shape;28;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3"/>
          <p:cNvGrpSpPr/>
          <p:nvPr/>
        </p:nvGrpSpPr>
        <p:grpSpPr>
          <a:xfrm rot="3141898">
            <a:off x="1736903" y="4606751"/>
            <a:ext cx="464799" cy="318213"/>
            <a:chOff x="0" y="2448138"/>
            <a:chExt cx="626950" cy="429225"/>
          </a:xfrm>
        </p:grpSpPr>
        <p:sp>
          <p:nvSpPr>
            <p:cNvPr id="31" name="Google Shape;31;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3"/>
          <p:cNvGrpSpPr/>
          <p:nvPr/>
        </p:nvGrpSpPr>
        <p:grpSpPr>
          <a:xfrm rot="-9407039">
            <a:off x="2311696" y="4586269"/>
            <a:ext cx="535781" cy="261577"/>
            <a:chOff x="107375" y="2848613"/>
            <a:chExt cx="729800" cy="356300"/>
          </a:xfrm>
        </p:grpSpPr>
        <p:sp>
          <p:nvSpPr>
            <p:cNvPr id="34" name="Google Shape;34;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3"/>
          <p:cNvSpPr/>
          <p:nvPr/>
        </p:nvSpPr>
        <p:spPr>
          <a:xfrm>
            <a:off x="-598800" y="2784000"/>
            <a:ext cx="1604609" cy="56871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75" indent="0">
              <a:buNone/>
              <a:defRPr sz="1400">
                <a:solidFill>
                  <a:schemeClr val="tx1">
                    <a:tint val="75000"/>
                  </a:schemeClr>
                </a:solidFill>
              </a:defRPr>
            </a:lvl2pPr>
            <a:lvl3pPr marL="685749" indent="0">
              <a:buNone/>
              <a:defRPr sz="1200">
                <a:solidFill>
                  <a:schemeClr val="tx1">
                    <a:tint val="75000"/>
                  </a:schemeClr>
                </a:solidFill>
              </a:defRPr>
            </a:lvl3pPr>
            <a:lvl4pPr marL="1028624" indent="0">
              <a:buNone/>
              <a:defRPr sz="1100">
                <a:solidFill>
                  <a:schemeClr val="tx1">
                    <a:tint val="75000"/>
                  </a:schemeClr>
                </a:solidFill>
              </a:defRPr>
            </a:lvl4pPr>
            <a:lvl5pPr marL="1371498" indent="0">
              <a:buNone/>
              <a:defRPr sz="1100">
                <a:solidFill>
                  <a:schemeClr val="tx1">
                    <a:tint val="75000"/>
                  </a:schemeClr>
                </a:solidFill>
              </a:defRPr>
            </a:lvl5pPr>
            <a:lvl6pPr marL="1714373" indent="0">
              <a:buNone/>
              <a:defRPr sz="1100">
                <a:solidFill>
                  <a:schemeClr val="tx1">
                    <a:tint val="75000"/>
                  </a:schemeClr>
                </a:solidFill>
              </a:defRPr>
            </a:lvl6pPr>
            <a:lvl7pPr marL="2057246" indent="0">
              <a:buNone/>
              <a:defRPr sz="1100">
                <a:solidFill>
                  <a:schemeClr val="tx1">
                    <a:tint val="75000"/>
                  </a:schemeClr>
                </a:solidFill>
              </a:defRPr>
            </a:lvl7pPr>
            <a:lvl8pPr marL="2400120" indent="0">
              <a:buNone/>
              <a:defRPr sz="1100">
                <a:solidFill>
                  <a:schemeClr val="tx1">
                    <a:tint val="75000"/>
                  </a:schemeClr>
                </a:solidFill>
              </a:defRPr>
            </a:lvl8pPr>
            <a:lvl9pPr marL="2742995"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6129204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3930167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9065201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547994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8539363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2875" indent="0">
              <a:buNone/>
              <a:defRPr sz="900"/>
            </a:lvl2pPr>
            <a:lvl3pPr marL="685749" indent="0">
              <a:buNone/>
              <a:defRPr sz="800"/>
            </a:lvl3pPr>
            <a:lvl4pPr marL="1028624" indent="0">
              <a:buNone/>
              <a:defRPr sz="700"/>
            </a:lvl4pPr>
            <a:lvl5pPr marL="1371498" indent="0">
              <a:buNone/>
              <a:defRPr sz="700"/>
            </a:lvl5pPr>
            <a:lvl6pPr marL="1714373" indent="0">
              <a:buNone/>
              <a:defRPr sz="700"/>
            </a:lvl6pPr>
            <a:lvl7pPr marL="2057246" indent="0">
              <a:buNone/>
              <a:defRPr sz="700"/>
            </a:lvl7pPr>
            <a:lvl8pPr marL="2400120" indent="0">
              <a:buNone/>
              <a:defRPr sz="700"/>
            </a:lvl8pPr>
            <a:lvl9pPr marL="2742995"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611455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100"/>
            </a:lvl1pPr>
            <a:lvl2pPr marL="342875" indent="0">
              <a:buNone/>
              <a:defRPr sz="900"/>
            </a:lvl2pPr>
            <a:lvl3pPr marL="685749" indent="0">
              <a:buNone/>
              <a:defRPr sz="800"/>
            </a:lvl3pPr>
            <a:lvl4pPr marL="1028624" indent="0">
              <a:buNone/>
              <a:defRPr sz="700"/>
            </a:lvl4pPr>
            <a:lvl5pPr marL="1371498" indent="0">
              <a:buNone/>
              <a:defRPr sz="700"/>
            </a:lvl5pPr>
            <a:lvl6pPr marL="1714373" indent="0">
              <a:buNone/>
              <a:defRPr sz="700"/>
            </a:lvl6pPr>
            <a:lvl7pPr marL="2057246" indent="0">
              <a:buNone/>
              <a:defRPr sz="700"/>
            </a:lvl7pPr>
            <a:lvl8pPr marL="2400120" indent="0">
              <a:buNone/>
              <a:defRPr sz="700"/>
            </a:lvl8pPr>
            <a:lvl9pPr marL="2742995"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4973513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53035934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3721012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xmlns="" id="{D49E0965-93A8-4A44-9C3E-514D972D880F}"/>
              </a:ext>
            </a:extLst>
          </p:cNvPr>
          <p:cNvCxnSpPr/>
          <p:nvPr userDrawn="1"/>
        </p:nvCxnSpPr>
        <p:spPr>
          <a:xfrm>
            <a:off x="595313" y="790575"/>
            <a:ext cx="7953375"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368" y="212285"/>
            <a:ext cx="924309" cy="772869"/>
          </a:xfrm>
          <a:prstGeom prst="rect">
            <a:avLst/>
          </a:prstGeom>
        </p:spPr>
      </p:pic>
    </p:spTree>
    <p:extLst>
      <p:ext uri="{BB962C8B-B14F-4D97-AF65-F5344CB8AC3E}">
        <p14:creationId xmlns:p14="http://schemas.microsoft.com/office/powerpoint/2010/main" val="1072704069"/>
      </p:ext>
    </p:extLst>
  </p:cSld>
  <p:clrMapOvr>
    <a:masterClrMapping/>
  </p:clrMapOvr>
  <p:transition spd="slow"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56"/>
        <p:cNvGrpSpPr/>
        <p:nvPr/>
      </p:nvGrpSpPr>
      <p:grpSpPr>
        <a:xfrm>
          <a:off x="0" y="0"/>
          <a:ext cx="0" cy="0"/>
          <a:chOff x="0" y="0"/>
          <a:chExt cx="0" cy="0"/>
        </a:xfrm>
      </p:grpSpPr>
      <p:sp>
        <p:nvSpPr>
          <p:cNvPr id="357" name="Google Shape;357;p14"/>
          <p:cNvSpPr txBox="1">
            <a:spLocks noGrp="1"/>
          </p:cNvSpPr>
          <p:nvPr>
            <p:ph type="title"/>
          </p:nvPr>
        </p:nvSpPr>
        <p:spPr>
          <a:xfrm>
            <a:off x="4499100" y="1200025"/>
            <a:ext cx="3931800" cy="827100"/>
          </a:xfrm>
          <a:prstGeom prst="rect">
            <a:avLst/>
          </a:prstGeom>
        </p:spPr>
        <p:txBody>
          <a:bodyPr spcFirstLastPara="1" wrap="square" lIns="91419" tIns="91419" rIns="91419" bIns="91419" anchor="t"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8" name="Google Shape;358;p14"/>
          <p:cNvSpPr txBox="1">
            <a:spLocks noGrp="1"/>
          </p:cNvSpPr>
          <p:nvPr>
            <p:ph type="title" idx="2" hasCustomPrompt="1"/>
          </p:nvPr>
        </p:nvSpPr>
        <p:spPr>
          <a:xfrm>
            <a:off x="7265100" y="387000"/>
            <a:ext cx="1165800" cy="876900"/>
          </a:xfrm>
          <a:prstGeom prst="rect">
            <a:avLst/>
          </a:prstGeom>
        </p:spPr>
        <p:txBody>
          <a:bodyPr spcFirstLastPara="1" wrap="square" lIns="91419" tIns="91419" rIns="91419" bIns="91419" anchor="t" anchorCtr="0">
            <a:noAutofit/>
          </a:bodyPr>
          <a:lstStyle>
            <a:lvl1pPr lvl="0" algn="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9" name="Google Shape;359;p14"/>
          <p:cNvSpPr txBox="1">
            <a:spLocks noGrp="1"/>
          </p:cNvSpPr>
          <p:nvPr>
            <p:ph type="subTitle" idx="1"/>
          </p:nvPr>
        </p:nvSpPr>
        <p:spPr>
          <a:xfrm>
            <a:off x="4400550" y="1976750"/>
            <a:ext cx="4030500" cy="713400"/>
          </a:xfrm>
          <a:prstGeom prst="rect">
            <a:avLst/>
          </a:prstGeom>
        </p:spPr>
        <p:txBody>
          <a:bodyPr spcFirstLastPara="1" wrap="square" lIns="91419" tIns="91419" rIns="91419" bIns="91419"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0" name="Google Shape;360;p14"/>
          <p:cNvSpPr/>
          <p:nvPr/>
        </p:nvSpPr>
        <p:spPr>
          <a:xfrm>
            <a:off x="-50" y="3457575"/>
            <a:ext cx="9144000" cy="1692900"/>
          </a:xfrm>
          <a:prstGeom prst="rect">
            <a:avLst/>
          </a:prstGeom>
          <a:solidFill>
            <a:schemeClr val="lt2"/>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1" name="Google Shape;361;p14"/>
          <p:cNvSpPr/>
          <p:nvPr/>
        </p:nvSpPr>
        <p:spPr>
          <a:xfrm flipH="1">
            <a:off x="2" y="3457575"/>
            <a:ext cx="6457935" cy="1523992"/>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66" indent="0" algn="ctr">
              <a:buNone/>
              <a:defRPr sz="1500"/>
            </a:lvl2pPr>
            <a:lvl3pPr marL="685732" indent="0" algn="ctr">
              <a:buNone/>
              <a:defRPr sz="1400"/>
            </a:lvl3pPr>
            <a:lvl4pPr marL="1028598" indent="0" algn="ctr">
              <a:buNone/>
              <a:defRPr sz="1200"/>
            </a:lvl4pPr>
            <a:lvl5pPr marL="1371464" indent="0" algn="ctr">
              <a:buNone/>
              <a:defRPr sz="1200"/>
            </a:lvl5pPr>
            <a:lvl6pPr marL="1714331"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3495880181"/>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330814027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400">
                <a:solidFill>
                  <a:schemeClr val="tx1">
                    <a:tint val="75000"/>
                  </a:schemeClr>
                </a:solidFill>
              </a:defRPr>
            </a:lvl3pPr>
            <a:lvl4pPr marL="1028598"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151095127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390121660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349590124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362025464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155802145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407850336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73"/>
            <a:ext cx="4629150" cy="3655219"/>
          </a:xfrm>
        </p:spPr>
        <p:txBody>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endParaRPr lang="vi-VN"/>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421054212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199675950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7"/>
        <p:cNvGrpSpPr/>
        <p:nvPr/>
      </p:nvGrpSpPr>
      <p:grpSpPr>
        <a:xfrm>
          <a:off x="0" y="0"/>
          <a:ext cx="0" cy="0"/>
          <a:chOff x="0" y="0"/>
          <a:chExt cx="0" cy="0"/>
        </a:xfrm>
      </p:grpSpPr>
      <p:sp>
        <p:nvSpPr>
          <p:cNvPr id="408" name="Google Shape;408;p19"/>
          <p:cNvSpPr txBox="1">
            <a:spLocks noGrp="1"/>
          </p:cNvSpPr>
          <p:nvPr>
            <p:ph type="title"/>
          </p:nvPr>
        </p:nvSpPr>
        <p:spPr>
          <a:xfrm>
            <a:off x="2391900" y="2848963"/>
            <a:ext cx="4360200" cy="5319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9" name="Google Shape;409;p19"/>
          <p:cNvSpPr txBox="1">
            <a:spLocks noGrp="1"/>
          </p:cNvSpPr>
          <p:nvPr>
            <p:ph type="subTitle" idx="1"/>
          </p:nvPr>
        </p:nvSpPr>
        <p:spPr>
          <a:xfrm>
            <a:off x="1294500" y="1244625"/>
            <a:ext cx="6555000" cy="1554300"/>
          </a:xfrm>
          <a:prstGeom prst="rect">
            <a:avLst/>
          </a:prstGeom>
        </p:spPr>
        <p:txBody>
          <a:bodyPr spcFirstLastPara="1" wrap="square" lIns="91419" tIns="91419" rIns="91419" bIns="91419" anchor="t"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410" name="Google Shape;410;p19"/>
          <p:cNvSpPr/>
          <p:nvPr/>
        </p:nvSpPr>
        <p:spPr>
          <a:xfrm>
            <a:off x="0" y="4181625"/>
            <a:ext cx="9144000" cy="961800"/>
          </a:xfrm>
          <a:prstGeom prst="rect">
            <a:avLst/>
          </a:pr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11" name="Google Shape;411;p19"/>
          <p:cNvSpPr/>
          <p:nvPr/>
        </p:nvSpPr>
        <p:spPr>
          <a:xfrm>
            <a:off x="7573848" y="-144518"/>
            <a:ext cx="1682800" cy="659175"/>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12" name="Google Shape;412;p19"/>
          <p:cNvGrpSpPr/>
          <p:nvPr/>
        </p:nvGrpSpPr>
        <p:grpSpPr>
          <a:xfrm>
            <a:off x="1536830" y="4589930"/>
            <a:ext cx="474735" cy="231773"/>
            <a:chOff x="107375" y="2848613"/>
            <a:chExt cx="729800" cy="356300"/>
          </a:xfrm>
        </p:grpSpPr>
        <p:sp>
          <p:nvSpPr>
            <p:cNvPr id="413" name="Google Shape;413;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19"/>
          <p:cNvGrpSpPr/>
          <p:nvPr/>
        </p:nvGrpSpPr>
        <p:grpSpPr>
          <a:xfrm>
            <a:off x="4368812" y="4644173"/>
            <a:ext cx="407831" cy="279211"/>
            <a:chOff x="0" y="2448138"/>
            <a:chExt cx="626950" cy="429225"/>
          </a:xfrm>
        </p:grpSpPr>
        <p:sp>
          <p:nvSpPr>
            <p:cNvPr id="416" name="Google Shape;416;p19"/>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19"/>
          <p:cNvGrpSpPr/>
          <p:nvPr/>
        </p:nvGrpSpPr>
        <p:grpSpPr>
          <a:xfrm rot="-9406905">
            <a:off x="3929259" y="4475766"/>
            <a:ext cx="474643" cy="231761"/>
            <a:chOff x="107375" y="2848613"/>
            <a:chExt cx="729800" cy="356300"/>
          </a:xfrm>
        </p:grpSpPr>
        <p:sp>
          <p:nvSpPr>
            <p:cNvPr id="419" name="Google Shape;419;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2"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3807076280"/>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8"/>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749" indent="0" algn="ctr">
              <a:buNone/>
              <a:defRPr>
                <a:solidFill>
                  <a:schemeClr val="tx1">
                    <a:tint val="75000"/>
                  </a:schemeClr>
                </a:solidFill>
              </a:defRPr>
            </a:lvl2pPr>
            <a:lvl3pPr marL="685498" indent="0" algn="ctr">
              <a:buNone/>
              <a:defRPr>
                <a:solidFill>
                  <a:schemeClr val="tx1">
                    <a:tint val="75000"/>
                  </a:schemeClr>
                </a:solidFill>
              </a:defRPr>
            </a:lvl3pPr>
            <a:lvl4pPr marL="1028246" indent="0" algn="ctr">
              <a:buNone/>
              <a:defRPr>
                <a:solidFill>
                  <a:schemeClr val="tx1">
                    <a:tint val="75000"/>
                  </a:schemeClr>
                </a:solidFill>
              </a:defRPr>
            </a:lvl4pPr>
            <a:lvl5pPr marL="1370995" indent="0" algn="ctr">
              <a:buNone/>
              <a:defRPr>
                <a:solidFill>
                  <a:schemeClr val="tx1">
                    <a:tint val="75000"/>
                  </a:schemeClr>
                </a:solidFill>
              </a:defRPr>
            </a:lvl5pPr>
            <a:lvl6pPr marL="1713743" indent="0" algn="ctr">
              <a:buNone/>
              <a:defRPr>
                <a:solidFill>
                  <a:schemeClr val="tx1">
                    <a:tint val="75000"/>
                  </a:schemeClr>
                </a:solidFill>
              </a:defRPr>
            </a:lvl6pPr>
            <a:lvl7pPr marL="2056493" indent="0" algn="ctr">
              <a:buNone/>
              <a:defRPr>
                <a:solidFill>
                  <a:schemeClr val="tx1">
                    <a:tint val="75000"/>
                  </a:schemeClr>
                </a:solidFill>
              </a:defRPr>
            </a:lvl7pPr>
            <a:lvl8pPr marL="2399240" indent="0" algn="ctr">
              <a:buNone/>
              <a:defRPr>
                <a:solidFill>
                  <a:schemeClr val="tx1">
                    <a:tint val="75000"/>
                  </a:schemeClr>
                </a:solidFill>
              </a:defRPr>
            </a:lvl8pPr>
            <a:lvl9pPr marL="27419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1148"/>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399297"/>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500">
                <a:solidFill>
                  <a:schemeClr val="tx1">
                    <a:tint val="75000"/>
                  </a:schemeClr>
                </a:solidFill>
              </a:defRPr>
            </a:lvl1pPr>
            <a:lvl2pPr marL="342749" indent="0">
              <a:buNone/>
              <a:defRPr sz="1400">
                <a:solidFill>
                  <a:schemeClr val="tx1">
                    <a:tint val="75000"/>
                  </a:schemeClr>
                </a:solidFill>
              </a:defRPr>
            </a:lvl2pPr>
            <a:lvl3pPr marL="685498" indent="0">
              <a:buNone/>
              <a:defRPr sz="1200">
                <a:solidFill>
                  <a:schemeClr val="tx1">
                    <a:tint val="75000"/>
                  </a:schemeClr>
                </a:solidFill>
              </a:defRPr>
            </a:lvl3pPr>
            <a:lvl4pPr marL="1028246" indent="0">
              <a:buNone/>
              <a:defRPr sz="1100">
                <a:solidFill>
                  <a:schemeClr val="tx1">
                    <a:tint val="75000"/>
                  </a:schemeClr>
                </a:solidFill>
              </a:defRPr>
            </a:lvl4pPr>
            <a:lvl5pPr marL="1370995" indent="0">
              <a:buNone/>
              <a:defRPr sz="1100">
                <a:solidFill>
                  <a:schemeClr val="tx1">
                    <a:tint val="75000"/>
                  </a:schemeClr>
                </a:solidFill>
              </a:defRPr>
            </a:lvl5pPr>
            <a:lvl6pPr marL="1713743" indent="0">
              <a:buNone/>
              <a:defRPr sz="1100">
                <a:solidFill>
                  <a:schemeClr val="tx1">
                    <a:tint val="75000"/>
                  </a:schemeClr>
                </a:solidFill>
              </a:defRPr>
            </a:lvl6pPr>
            <a:lvl7pPr marL="2056493" indent="0">
              <a:buNone/>
              <a:defRPr sz="1100">
                <a:solidFill>
                  <a:schemeClr val="tx1">
                    <a:tint val="75000"/>
                  </a:schemeClr>
                </a:solidFill>
              </a:defRPr>
            </a:lvl7pPr>
            <a:lvl8pPr marL="2399240" indent="0">
              <a:buNone/>
              <a:defRPr sz="1100">
                <a:solidFill>
                  <a:schemeClr val="tx1">
                    <a:tint val="75000"/>
                  </a:schemeClr>
                </a:solidFill>
              </a:defRPr>
            </a:lvl8pPr>
            <a:lvl9pPr marL="2741987"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1992095"/>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8212015"/>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188" cy="479821"/>
          </a:xfrm>
        </p:spPr>
        <p:txBody>
          <a:bodyPr anchor="b"/>
          <a:lstStyle>
            <a:lvl1pPr marL="0" indent="0">
              <a:buNone/>
              <a:defRPr sz="1800" b="1"/>
            </a:lvl1pPr>
            <a:lvl2pPr marL="342749" indent="0">
              <a:buNone/>
              <a:defRPr sz="1500" b="1"/>
            </a:lvl2pPr>
            <a:lvl3pPr marL="685498" indent="0">
              <a:buNone/>
              <a:defRPr sz="1400" b="1"/>
            </a:lvl3pPr>
            <a:lvl4pPr marL="1028246" indent="0">
              <a:buNone/>
              <a:defRPr sz="1200" b="1"/>
            </a:lvl4pPr>
            <a:lvl5pPr marL="1370995" indent="0">
              <a:buNone/>
              <a:defRPr sz="1200" b="1"/>
            </a:lvl5pPr>
            <a:lvl6pPr marL="1713743" indent="0">
              <a:buNone/>
              <a:defRPr sz="1200" b="1"/>
            </a:lvl6pPr>
            <a:lvl7pPr marL="2056493" indent="0">
              <a:buNone/>
              <a:defRPr sz="1200" b="1"/>
            </a:lvl7pPr>
            <a:lvl8pPr marL="2399240" indent="0">
              <a:buNone/>
              <a:defRPr sz="1200" b="1"/>
            </a:lvl8pPr>
            <a:lvl9pPr marL="274198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8"/>
            <a:ext cx="4041775" cy="479821"/>
          </a:xfrm>
        </p:spPr>
        <p:txBody>
          <a:bodyPr anchor="b"/>
          <a:lstStyle>
            <a:lvl1pPr marL="0" indent="0">
              <a:buNone/>
              <a:defRPr sz="1800" b="1"/>
            </a:lvl1pPr>
            <a:lvl2pPr marL="342749" indent="0">
              <a:buNone/>
              <a:defRPr sz="1500" b="1"/>
            </a:lvl2pPr>
            <a:lvl3pPr marL="685498" indent="0">
              <a:buNone/>
              <a:defRPr sz="1400" b="1"/>
            </a:lvl3pPr>
            <a:lvl4pPr marL="1028246" indent="0">
              <a:buNone/>
              <a:defRPr sz="1200" b="1"/>
            </a:lvl4pPr>
            <a:lvl5pPr marL="1370995" indent="0">
              <a:buNone/>
              <a:defRPr sz="1200" b="1"/>
            </a:lvl5pPr>
            <a:lvl6pPr marL="1713743" indent="0">
              <a:buNone/>
              <a:defRPr sz="1200" b="1"/>
            </a:lvl6pPr>
            <a:lvl7pPr marL="2056493" indent="0">
              <a:buNone/>
              <a:defRPr sz="1200" b="1"/>
            </a:lvl7pPr>
            <a:lvl8pPr marL="2399240" indent="0">
              <a:buNone/>
              <a:defRPr sz="1200" b="1"/>
            </a:lvl8pPr>
            <a:lvl9pPr marL="274198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1631157"/>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74861"/>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8758298"/>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510822"/>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2749" indent="0">
              <a:buNone/>
              <a:defRPr sz="900"/>
            </a:lvl2pPr>
            <a:lvl3pPr marL="685498" indent="0">
              <a:buNone/>
              <a:defRPr sz="800"/>
            </a:lvl3pPr>
            <a:lvl4pPr marL="1028246" indent="0">
              <a:buNone/>
              <a:defRPr sz="700"/>
            </a:lvl4pPr>
            <a:lvl5pPr marL="1370995" indent="0">
              <a:buNone/>
              <a:defRPr sz="700"/>
            </a:lvl5pPr>
            <a:lvl6pPr marL="1713743" indent="0">
              <a:buNone/>
              <a:defRPr sz="700"/>
            </a:lvl6pPr>
            <a:lvl7pPr marL="2056493" indent="0">
              <a:buNone/>
              <a:defRPr sz="700"/>
            </a:lvl7pPr>
            <a:lvl8pPr marL="2399240" indent="0">
              <a:buNone/>
              <a:defRPr sz="700"/>
            </a:lvl8pPr>
            <a:lvl9pPr marL="2741987"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785729"/>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3"/>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749" indent="0">
              <a:buNone/>
              <a:defRPr sz="2100"/>
            </a:lvl2pPr>
            <a:lvl3pPr marL="685498" indent="0">
              <a:buNone/>
              <a:defRPr sz="1800"/>
            </a:lvl3pPr>
            <a:lvl4pPr marL="1028246" indent="0">
              <a:buNone/>
              <a:defRPr sz="1500"/>
            </a:lvl4pPr>
            <a:lvl5pPr marL="1370995" indent="0">
              <a:buNone/>
              <a:defRPr sz="1500"/>
            </a:lvl5pPr>
            <a:lvl6pPr marL="1713743" indent="0">
              <a:buNone/>
              <a:defRPr sz="1500"/>
            </a:lvl6pPr>
            <a:lvl7pPr marL="2056493" indent="0">
              <a:buNone/>
              <a:defRPr sz="1500"/>
            </a:lvl7pPr>
            <a:lvl8pPr marL="2399240" indent="0">
              <a:buNone/>
              <a:defRPr sz="1500"/>
            </a:lvl8pPr>
            <a:lvl9pPr marL="2741987" indent="0">
              <a:buNone/>
              <a:defRPr sz="1500"/>
            </a:lvl9pPr>
          </a:lstStyle>
          <a:p>
            <a:endParaRPr lang="en-US"/>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100"/>
            </a:lvl1pPr>
            <a:lvl2pPr marL="342749" indent="0">
              <a:buNone/>
              <a:defRPr sz="900"/>
            </a:lvl2pPr>
            <a:lvl3pPr marL="685498" indent="0">
              <a:buNone/>
              <a:defRPr sz="800"/>
            </a:lvl3pPr>
            <a:lvl4pPr marL="1028246" indent="0">
              <a:buNone/>
              <a:defRPr sz="700"/>
            </a:lvl4pPr>
            <a:lvl5pPr marL="1370995" indent="0">
              <a:buNone/>
              <a:defRPr sz="700"/>
            </a:lvl5pPr>
            <a:lvl6pPr marL="1713743" indent="0">
              <a:buNone/>
              <a:defRPr sz="700"/>
            </a:lvl6pPr>
            <a:lvl7pPr marL="2056493" indent="0">
              <a:buNone/>
              <a:defRPr sz="700"/>
            </a:lvl7pPr>
            <a:lvl8pPr marL="2399240" indent="0">
              <a:buNone/>
              <a:defRPr sz="700"/>
            </a:lvl8pPr>
            <a:lvl9pPr marL="2741987"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01806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45"/>
        <p:cNvGrpSpPr/>
        <p:nvPr/>
      </p:nvGrpSpPr>
      <p:grpSpPr>
        <a:xfrm>
          <a:off x="0" y="0"/>
          <a:ext cx="0" cy="0"/>
          <a:chOff x="0" y="0"/>
          <a:chExt cx="0" cy="0"/>
        </a:xfrm>
      </p:grpSpPr>
      <p:sp>
        <p:nvSpPr>
          <p:cNvPr id="646" name="Google Shape;646;p35"/>
          <p:cNvSpPr/>
          <p:nvPr/>
        </p:nvSpPr>
        <p:spPr>
          <a:xfrm>
            <a:off x="3" y="4174227"/>
            <a:ext cx="9144035" cy="1912900"/>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7" name="Google Shape;647;p35"/>
          <p:cNvSpPr/>
          <p:nvPr/>
        </p:nvSpPr>
        <p:spPr>
          <a:xfrm flipH="1">
            <a:off x="-286423" y="4472258"/>
            <a:ext cx="9837289" cy="2681139"/>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48" name="Google Shape;648;p35"/>
          <p:cNvGrpSpPr/>
          <p:nvPr/>
        </p:nvGrpSpPr>
        <p:grpSpPr>
          <a:xfrm>
            <a:off x="2436278" y="5064603"/>
            <a:ext cx="1192045" cy="614173"/>
            <a:chOff x="6275550" y="3797775"/>
            <a:chExt cx="1192045" cy="614173"/>
          </a:xfrm>
        </p:grpSpPr>
        <p:sp>
          <p:nvSpPr>
            <p:cNvPr id="649" name="Google Shape;649;p35"/>
            <p:cNvSpPr/>
            <p:nvPr/>
          </p:nvSpPr>
          <p:spPr>
            <a:xfrm>
              <a:off x="6297512" y="4079712"/>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5"/>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5"/>
            <p:cNvSpPr/>
            <p:nvPr/>
          </p:nvSpPr>
          <p:spPr>
            <a:xfrm>
              <a:off x="6665437" y="413274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5"/>
            <p:cNvSpPr/>
            <p:nvPr/>
          </p:nvSpPr>
          <p:spPr>
            <a:xfrm>
              <a:off x="6725837"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6865885" y="3999074"/>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7016905" y="386540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6434788" y="4278278"/>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6275550"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5"/>
          <p:cNvGrpSpPr/>
          <p:nvPr/>
        </p:nvGrpSpPr>
        <p:grpSpPr>
          <a:xfrm>
            <a:off x="8629691" y="5263205"/>
            <a:ext cx="216879" cy="216953"/>
            <a:chOff x="4905375" y="4050150"/>
            <a:chExt cx="436200" cy="436350"/>
          </a:xfrm>
        </p:grpSpPr>
        <p:sp>
          <p:nvSpPr>
            <p:cNvPr id="660" name="Google Shape;660;p35"/>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35"/>
          <p:cNvGrpSpPr/>
          <p:nvPr/>
        </p:nvGrpSpPr>
        <p:grpSpPr>
          <a:xfrm>
            <a:off x="257218" y="5064595"/>
            <a:ext cx="293090" cy="378427"/>
            <a:chOff x="4905375" y="3725385"/>
            <a:chExt cx="589480" cy="761115"/>
          </a:xfrm>
        </p:grpSpPr>
        <p:sp>
          <p:nvSpPr>
            <p:cNvPr id="663" name="Google Shape;663;p35"/>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5"/>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 name="Google Shape;665;p35"/>
          <p:cNvSpPr/>
          <p:nvPr/>
        </p:nvSpPr>
        <p:spPr>
          <a:xfrm>
            <a:off x="5536595" y="5143496"/>
            <a:ext cx="114000" cy="114000"/>
          </a:xfrm>
          <a:prstGeom prst="ellipse">
            <a:avLst/>
          </a:prstGeom>
          <a:noFill/>
          <a:ln w="9525" cap="flat" cmpd="sng">
            <a:solidFill>
              <a:schemeClr val="accent4"/>
            </a:solidFill>
            <a:prstDash val="solid"/>
            <a:round/>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6" name="Google Shape;666;p35"/>
          <p:cNvSpPr/>
          <p:nvPr/>
        </p:nvSpPr>
        <p:spPr>
          <a:xfrm>
            <a:off x="4009051" y="5334168"/>
            <a:ext cx="216902" cy="145984"/>
          </a:xfrm>
          <a:custGeom>
            <a:avLst/>
            <a:gdLst/>
            <a:ahLst/>
            <a:cxnLst/>
            <a:rect l="l" t="t" r="r" b="b"/>
            <a:pathLst>
              <a:path w="59182" h="39832" extrusionOk="0">
                <a:moveTo>
                  <a:pt x="31323" y="0"/>
                </a:moveTo>
                <a:cubicBezTo>
                  <a:pt x="28009" y="0"/>
                  <a:pt x="24201" y="685"/>
                  <a:pt x="20185" y="2714"/>
                </a:cubicBezTo>
                <a:cubicBezTo>
                  <a:pt x="12858" y="6408"/>
                  <a:pt x="7981" y="10504"/>
                  <a:pt x="5912" y="14959"/>
                </a:cubicBezTo>
                <a:cubicBezTo>
                  <a:pt x="5172" y="15444"/>
                  <a:pt x="4477" y="16142"/>
                  <a:pt x="4097" y="17176"/>
                </a:cubicBezTo>
                <a:cubicBezTo>
                  <a:pt x="3863" y="17831"/>
                  <a:pt x="3610" y="18591"/>
                  <a:pt x="3336" y="19393"/>
                </a:cubicBezTo>
                <a:cubicBezTo>
                  <a:pt x="2745" y="21145"/>
                  <a:pt x="1879" y="23805"/>
                  <a:pt x="1352" y="24185"/>
                </a:cubicBezTo>
                <a:cubicBezTo>
                  <a:pt x="634" y="24692"/>
                  <a:pt x="21" y="24714"/>
                  <a:pt x="0" y="24714"/>
                </a:cubicBezTo>
                <a:lnTo>
                  <a:pt x="0" y="25727"/>
                </a:lnTo>
                <a:cubicBezTo>
                  <a:pt x="85" y="25727"/>
                  <a:pt x="950" y="25705"/>
                  <a:pt x="1943" y="25010"/>
                </a:cubicBezTo>
                <a:cubicBezTo>
                  <a:pt x="2681" y="24481"/>
                  <a:pt x="3314" y="22665"/>
                  <a:pt x="4308" y="19709"/>
                </a:cubicBezTo>
                <a:cubicBezTo>
                  <a:pt x="4561" y="18907"/>
                  <a:pt x="4814" y="18169"/>
                  <a:pt x="5046" y="17535"/>
                </a:cubicBezTo>
                <a:cubicBezTo>
                  <a:pt x="5046" y="17513"/>
                  <a:pt x="5068" y="17493"/>
                  <a:pt x="5068" y="17493"/>
                </a:cubicBezTo>
                <a:lnTo>
                  <a:pt x="5068" y="17493"/>
                </a:lnTo>
                <a:cubicBezTo>
                  <a:pt x="4624" y="19520"/>
                  <a:pt x="4730" y="21609"/>
                  <a:pt x="5448" y="23805"/>
                </a:cubicBezTo>
                <a:cubicBezTo>
                  <a:pt x="6397" y="26699"/>
                  <a:pt x="8615" y="29570"/>
                  <a:pt x="11633" y="31828"/>
                </a:cubicBezTo>
                <a:cubicBezTo>
                  <a:pt x="10620" y="32420"/>
                  <a:pt x="9775" y="32926"/>
                  <a:pt x="9437" y="33222"/>
                </a:cubicBezTo>
                <a:cubicBezTo>
                  <a:pt x="8446" y="34109"/>
                  <a:pt x="6228" y="37804"/>
                  <a:pt x="5828" y="38500"/>
                </a:cubicBezTo>
                <a:lnTo>
                  <a:pt x="5194" y="39071"/>
                </a:lnTo>
                <a:lnTo>
                  <a:pt x="5870" y="39831"/>
                </a:lnTo>
                <a:lnTo>
                  <a:pt x="6566" y="39198"/>
                </a:lnTo>
                <a:lnTo>
                  <a:pt x="6672" y="39071"/>
                </a:lnTo>
                <a:cubicBezTo>
                  <a:pt x="7368" y="37889"/>
                  <a:pt x="9333" y="34680"/>
                  <a:pt x="10113" y="33982"/>
                </a:cubicBezTo>
                <a:cubicBezTo>
                  <a:pt x="10431" y="33708"/>
                  <a:pt x="11380" y="33137"/>
                  <a:pt x="12542" y="32484"/>
                </a:cubicBezTo>
                <a:cubicBezTo>
                  <a:pt x="15984" y="34815"/>
                  <a:pt x="20289" y="36363"/>
                  <a:pt x="24835" y="36363"/>
                </a:cubicBezTo>
                <a:cubicBezTo>
                  <a:pt x="27288" y="36363"/>
                  <a:pt x="29810" y="35912"/>
                  <a:pt x="32304" y="34891"/>
                </a:cubicBezTo>
                <a:cubicBezTo>
                  <a:pt x="32747" y="34700"/>
                  <a:pt x="33191" y="34511"/>
                  <a:pt x="33613" y="34320"/>
                </a:cubicBezTo>
                <a:lnTo>
                  <a:pt x="33634" y="34362"/>
                </a:lnTo>
                <a:lnTo>
                  <a:pt x="32705" y="37994"/>
                </a:lnTo>
                <a:lnTo>
                  <a:pt x="31944" y="38289"/>
                </a:lnTo>
                <a:lnTo>
                  <a:pt x="32304" y="39240"/>
                </a:lnTo>
                <a:lnTo>
                  <a:pt x="33571" y="38776"/>
                </a:lnTo>
                <a:lnTo>
                  <a:pt x="34689" y="34278"/>
                </a:lnTo>
                <a:lnTo>
                  <a:pt x="34520" y="33898"/>
                </a:lnTo>
                <a:cubicBezTo>
                  <a:pt x="40876" y="30879"/>
                  <a:pt x="44402" y="27268"/>
                  <a:pt x="46175" y="24608"/>
                </a:cubicBezTo>
                <a:cubicBezTo>
                  <a:pt x="46682" y="24650"/>
                  <a:pt x="47273" y="24672"/>
                  <a:pt x="47886" y="24672"/>
                </a:cubicBezTo>
                <a:cubicBezTo>
                  <a:pt x="49449" y="24672"/>
                  <a:pt x="51095" y="24565"/>
                  <a:pt x="51602" y="24418"/>
                </a:cubicBezTo>
                <a:cubicBezTo>
                  <a:pt x="52509" y="24165"/>
                  <a:pt x="53480" y="23785"/>
                  <a:pt x="53523" y="23763"/>
                </a:cubicBezTo>
                <a:lnTo>
                  <a:pt x="53143" y="22814"/>
                </a:lnTo>
                <a:cubicBezTo>
                  <a:pt x="53143" y="22814"/>
                  <a:pt x="52171" y="23194"/>
                  <a:pt x="51327" y="23425"/>
                </a:cubicBezTo>
                <a:cubicBezTo>
                  <a:pt x="50852" y="23573"/>
                  <a:pt x="49330" y="23658"/>
                  <a:pt x="47923" y="23658"/>
                </a:cubicBezTo>
                <a:cubicBezTo>
                  <a:pt x="47519" y="23658"/>
                  <a:pt x="47124" y="23651"/>
                  <a:pt x="46766" y="23636"/>
                </a:cubicBezTo>
                <a:cubicBezTo>
                  <a:pt x="47357" y="22581"/>
                  <a:pt x="47633" y="21758"/>
                  <a:pt x="47675" y="21294"/>
                </a:cubicBezTo>
                <a:cubicBezTo>
                  <a:pt x="47675" y="21294"/>
                  <a:pt x="55656" y="20787"/>
                  <a:pt x="55994" y="15720"/>
                </a:cubicBezTo>
                <a:cubicBezTo>
                  <a:pt x="56014" y="15571"/>
                  <a:pt x="57472" y="14600"/>
                  <a:pt x="57641" y="14093"/>
                </a:cubicBezTo>
                <a:cubicBezTo>
                  <a:pt x="57745" y="13797"/>
                  <a:pt x="57809" y="13439"/>
                  <a:pt x="57830" y="13079"/>
                </a:cubicBezTo>
                <a:lnTo>
                  <a:pt x="59076" y="13291"/>
                </a:lnTo>
                <a:lnTo>
                  <a:pt x="59181" y="12784"/>
                </a:lnTo>
                <a:lnTo>
                  <a:pt x="57852" y="12573"/>
                </a:lnTo>
                <a:cubicBezTo>
                  <a:pt x="57872" y="11539"/>
                  <a:pt x="57641" y="10461"/>
                  <a:pt x="57239" y="9681"/>
                </a:cubicBezTo>
                <a:cubicBezTo>
                  <a:pt x="57049" y="9343"/>
                  <a:pt x="56690" y="8837"/>
                  <a:pt x="56247" y="8434"/>
                </a:cubicBezTo>
                <a:cubicBezTo>
                  <a:pt x="56627" y="7823"/>
                  <a:pt x="57239" y="7041"/>
                  <a:pt x="57956" y="6767"/>
                </a:cubicBezTo>
                <a:lnTo>
                  <a:pt x="57767" y="6281"/>
                </a:lnTo>
                <a:cubicBezTo>
                  <a:pt x="56943" y="6598"/>
                  <a:pt x="56267" y="7443"/>
                  <a:pt x="55845" y="8119"/>
                </a:cubicBezTo>
                <a:cubicBezTo>
                  <a:pt x="55560" y="7922"/>
                  <a:pt x="55245" y="7787"/>
                  <a:pt x="54964" y="7787"/>
                </a:cubicBezTo>
                <a:cubicBezTo>
                  <a:pt x="54912" y="7787"/>
                  <a:pt x="54861" y="7791"/>
                  <a:pt x="54811" y="7801"/>
                </a:cubicBezTo>
                <a:cubicBezTo>
                  <a:pt x="54705" y="7823"/>
                  <a:pt x="54620" y="7843"/>
                  <a:pt x="54516" y="7865"/>
                </a:cubicBezTo>
                <a:cubicBezTo>
                  <a:pt x="54009" y="6683"/>
                  <a:pt x="52869" y="4234"/>
                  <a:pt x="48286" y="3305"/>
                </a:cubicBezTo>
                <a:cubicBezTo>
                  <a:pt x="46554" y="2956"/>
                  <a:pt x="45249" y="2866"/>
                  <a:pt x="44365" y="2866"/>
                </a:cubicBezTo>
                <a:cubicBezTo>
                  <a:pt x="43430" y="2866"/>
                  <a:pt x="42966" y="2967"/>
                  <a:pt x="42966" y="2967"/>
                </a:cubicBezTo>
                <a:cubicBezTo>
                  <a:pt x="42966" y="2967"/>
                  <a:pt x="38217" y="0"/>
                  <a:pt x="31323" y="0"/>
                </a:cubicBezTo>
                <a:close/>
              </a:path>
            </a:pathLst>
          </a:custGeom>
          <a:solidFill>
            <a:schemeClr val="accent6"/>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67" name="Google Shape;667;p35"/>
          <p:cNvGrpSpPr/>
          <p:nvPr/>
        </p:nvGrpSpPr>
        <p:grpSpPr>
          <a:xfrm>
            <a:off x="5940473" y="5277766"/>
            <a:ext cx="964149" cy="401012"/>
            <a:chOff x="6503446" y="3946041"/>
            <a:chExt cx="964149" cy="401012"/>
          </a:xfrm>
        </p:grpSpPr>
        <p:sp>
          <p:nvSpPr>
            <p:cNvPr id="668" name="Google Shape;668;p35"/>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643855"/>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107008"/>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7C1580-3B7C-1491-0651-608B2767E46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BDEE42A-9402-6721-B048-FDF6140DA30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5B51EE78-0C63-B083-1D0F-D24047826F55}"/>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C93CCDC-72E6-4ADC-7C37-FD74BCC872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E3DD59-B52D-4989-DB8E-6DA90D48E98C}"/>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672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32E19-F7E4-161F-483F-8CDFC413B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D2BB03-26F4-35C1-4E35-729AA1E819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AE4D03-2695-E887-053C-63D4F95D4857}"/>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0C3AF22-F433-6E73-BCE4-E0D6263F11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8100076-E71E-DE72-EE74-8BBA7D844EF0}"/>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46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30BE1-4270-F362-4CBF-2AC1789025B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A8A4B07D-C0FF-3385-C9D6-ED750C46C42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DCB144D-6DC4-05C0-AB37-59435A6222F8}"/>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6E31BF-D93A-5DA0-1342-D278E2C09D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C9932B2-7DC9-4AE8-DEB7-8B9E85082385}"/>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030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908464-4BCE-F5A3-D97D-3EA36822B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C73F923-28A2-9E47-88A9-ACF2C15251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405D047-8269-6497-ED54-DAEFB86893E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2892264-E8F4-EB4F-AFA7-C2AB955A4B0C}"/>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E8F0F13-B5C9-624B-1B53-E36D23C194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87F6A6B-8B22-4215-6852-80193BACB5D5}"/>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578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5E4B9E-ECBA-1962-2BDA-EF1679241C2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E15C2A1-5E84-A27B-E75D-203D40EBC03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138BF5B-0319-F83B-32CA-EDAD3351BAF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E5ADEC-F539-7063-C27B-FAAE1017924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4C79A34-2B68-8132-E602-DCEBFD64109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ADBC4AC-D565-9ECE-D001-AA78D25E164A}"/>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B76D736-BA9C-EDB7-1D4A-00A8D87CC4D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6BC093A-1376-F0B9-6BD4-65724F7485AC}"/>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54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7562C4-C447-F96E-13F9-F5E2DACE06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E921346-52B5-C40A-A3F2-9797DA34035B}"/>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085CC5D-C8ED-B6A6-9393-A350AD37A99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38779AC-4428-23F4-B224-891698B233D0}"/>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152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3C2D302-E9E7-FF5E-B7C1-DFF2C7372BD9}"/>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8CBD382-E07F-7278-BBDF-F52553953AA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0E7A25E-F07B-6BDF-5408-EDFDF0AD8A63}"/>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236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F1FDAB-9C5B-46F4-FA61-5A61118F0DA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A443E13C-5783-69E8-20E5-70FDE6C96D5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C9F4EC5-7702-9F48-BE41-CEA568A5A9F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E6DE0ADF-4D74-4C35-25DA-B34662523CEA}"/>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532898-9476-4D51-D732-D5A5B9BCD0E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AE35185-A0E6-038C-6271-C7C770A70AED}"/>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00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645A60-231A-5BB9-DC42-F01DFBB5BCC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1C702E7B-F8F0-C945-F7BE-88BDD2B42321}"/>
              </a:ext>
            </a:extLst>
          </p:cNvPr>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FEA2FDC8-8F9C-2D5A-A0A9-44EAD8FC9AD0}"/>
              </a:ext>
            </a:extLst>
          </p:cNvPr>
          <p:cNvSpPr>
            <a:spLocks noGrp="1"/>
          </p:cNvSpPr>
          <p:nvPr>
            <p:ph type="dt" sz="half" idx="10"/>
          </p:nvPr>
        </p:nvSpPr>
        <p:spPr>
          <a:xfrm>
            <a:off x="628650" y="4767264"/>
            <a:ext cx="2057400" cy="273844"/>
          </a:xfrm>
          <a:prstGeom prst="rect">
            <a:avLst/>
          </a:prstGeom>
        </p:spPr>
        <p:txBody>
          <a:bodyPr lIns="68576" tIns="34289" rIns="68576" bIns="34289"/>
          <a:lstStyle/>
          <a:p>
            <a:fld id="{F6729B05-A491-4D1C-949D-BD40AB03C125}" type="datetimeFigureOut">
              <a:rPr lang="en-US" smtClean="0"/>
              <a:t>4/5/2024</a:t>
            </a:fld>
            <a:endParaRPr lang="en-US"/>
          </a:p>
        </p:txBody>
      </p:sp>
      <p:sp>
        <p:nvSpPr>
          <p:cNvPr id="5" name="Footer Placeholder 4">
            <a:extLst>
              <a:ext uri="{FF2B5EF4-FFF2-40B4-BE49-F238E27FC236}">
                <a16:creationId xmlns:a16="http://schemas.microsoft.com/office/drawing/2014/main" xmlns="" id="{C72B43C9-C57E-2F16-2395-5B8C95F2E754}"/>
              </a:ext>
            </a:extLst>
          </p:cNvPr>
          <p:cNvSpPr>
            <a:spLocks noGrp="1"/>
          </p:cNvSpPr>
          <p:nvPr>
            <p:ph type="ftr" sz="quarter" idx="11"/>
          </p:nvPr>
        </p:nvSpPr>
        <p:spPr>
          <a:xfrm>
            <a:off x="3028950" y="4767264"/>
            <a:ext cx="3086100" cy="273844"/>
          </a:xfrm>
          <a:prstGeom prst="rect">
            <a:avLst/>
          </a:prstGeom>
        </p:spPr>
        <p:txBody>
          <a:bodyPr lIns="68576" tIns="34289" rIns="68576" bIns="34289"/>
          <a:lstStyle/>
          <a:p>
            <a:endParaRPr lang="en-US"/>
          </a:p>
        </p:txBody>
      </p:sp>
      <p:sp>
        <p:nvSpPr>
          <p:cNvPr id="6" name="Slide Number Placeholder 5">
            <a:extLst>
              <a:ext uri="{FF2B5EF4-FFF2-40B4-BE49-F238E27FC236}">
                <a16:creationId xmlns:a16="http://schemas.microsoft.com/office/drawing/2014/main" xmlns="" id="{85D394A8-002A-769A-3EEB-846C6688AA40}"/>
              </a:ext>
            </a:extLst>
          </p:cNvPr>
          <p:cNvSpPr>
            <a:spLocks noGrp="1"/>
          </p:cNvSpPr>
          <p:nvPr>
            <p:ph type="sldNum" sz="quarter" idx="12"/>
          </p:nvPr>
        </p:nvSpPr>
        <p:spPr>
          <a:xfrm>
            <a:off x="6457950" y="4767264"/>
            <a:ext cx="2057400" cy="273844"/>
          </a:xfrm>
          <a:prstGeom prst="rect">
            <a:avLst/>
          </a:prstGeom>
        </p:spPr>
        <p:txBody>
          <a:bodyPr lIns="68576" tIns="34289" rIns="68576" bIns="34289"/>
          <a:lstStyle/>
          <a:p>
            <a:fld id="{7627D4B8-8D7D-4ADA-9B3F-0992BB7431CE}" type="slidenum">
              <a:rPr lang="en-US" smtClean="0"/>
              <a:t>‹#›</a:t>
            </a:fld>
            <a:endParaRPr lang="en-US"/>
          </a:p>
        </p:txBody>
      </p:sp>
    </p:spTree>
    <p:extLst>
      <p:ext uri="{BB962C8B-B14F-4D97-AF65-F5344CB8AC3E}">
        <p14:creationId xmlns:p14="http://schemas.microsoft.com/office/powerpoint/2010/main" val="3494085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BFE4C-4235-DBD2-9A89-FAD17902DE5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C280C148-2099-3950-719C-949AFEC426F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17A55C77-1FD9-E5CE-DF89-98CB95A9291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336002E4-724C-B42C-2B7F-8247F39D4ACD}"/>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999E12C-D9AF-70F3-D8E5-1F1801A789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B0CAE6E-05B6-AF4A-93BD-2175C6D76EFA}"/>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431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956A01-D7F0-A22F-6718-90158CA66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99BA284-2C53-B863-FB15-5D0DBD16AA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27F8E8-16B9-5E57-A48A-6842A0038BF0}"/>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42B04EB-81D1-ABC9-CD77-F081A24E3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102B26-4475-CECE-78DB-4738974EEBAE}"/>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579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7C9B48-1184-A08A-B920-E613DEEC1F8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8032E3-B04C-1DE0-C9C9-4CD27685732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584407-8058-6AB2-2E1F-C47D4DA4529D}"/>
              </a:ext>
            </a:extLst>
          </p:cNvPr>
          <p:cNvSpPr>
            <a:spLocks noGrp="1"/>
          </p:cNvSpPr>
          <p:nvPr>
            <p:ph type="dt" sz="half" idx="10"/>
          </p:nvPr>
        </p:nvSpPr>
        <p:spPr/>
        <p:txBody>
          <a:bodyPr/>
          <a:lstStyle/>
          <a:p>
            <a:fld id="{4D5539EC-1C1D-44A6-AC35-003EB07891AB}"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D05A5E-6529-9810-91AF-AE25B626A2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34FC548-102B-2BA0-906B-D192E774C292}"/>
              </a:ext>
            </a:extLst>
          </p:cNvPr>
          <p:cNvSpPr>
            <a:spLocks noGrp="1"/>
          </p:cNvSpPr>
          <p:nvPr>
            <p:ph type="sldNum" sz="quarter" idx="12"/>
          </p:nvPr>
        </p:nvSpPr>
        <p:spPr/>
        <p:txBody>
          <a:bodyPr/>
          <a:lstStyle/>
          <a:p>
            <a:fld id="{F1814F85-DFC4-4C4D-84CB-58D26D9795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588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273844"/>
            <a:ext cx="7886700" cy="435887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69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1" y="0"/>
            <a:ext cx="9146381" cy="5141595"/>
          </a:xfrm>
          <a:prstGeom prst="rect">
            <a:avLst/>
          </a:prstGeom>
        </p:spPr>
      </p:pic>
      <p:sp>
        <p:nvSpPr>
          <p:cNvPr id="8" name="矩形 7"/>
          <p:cNvSpPr/>
          <p:nvPr userDrawn="1"/>
        </p:nvSpPr>
        <p:spPr>
          <a:xfrm>
            <a:off x="268129" y="267653"/>
            <a:ext cx="8625364" cy="463677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pPr>
            <a:endParaRPr lang="zh-CN" altLang="en-US" kern="1200">
              <a:solidFill>
                <a:prstClr val="white"/>
              </a:solidFill>
            </a:endParaRPr>
          </a:p>
        </p:txBody>
      </p:sp>
    </p:spTree>
    <p:extLst>
      <p:ext uri="{BB962C8B-B14F-4D97-AF65-F5344CB8AC3E}">
        <p14:creationId xmlns:p14="http://schemas.microsoft.com/office/powerpoint/2010/main" val="3432891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434" tIns="45717" rIns="91434" bIns="45717"/>
          <a:lstStyle/>
          <a:p>
            <a:fld id="{D6303AAF-C10E-41BF-ACF8-A98092EE8FF8}" type="datetimeFigureOut">
              <a:rPr lang="en-US" smtClean="0"/>
              <a:pPr/>
              <a:t>4/5/2024</a:t>
            </a:fld>
            <a:endParaRPr lang="en-US"/>
          </a:p>
        </p:txBody>
      </p:sp>
      <p:sp>
        <p:nvSpPr>
          <p:cNvPr id="5" name="Footer Placeholder 4"/>
          <p:cNvSpPr>
            <a:spLocks noGrp="1"/>
          </p:cNvSpPr>
          <p:nvPr>
            <p:ph type="ftr" sz="quarter" idx="11"/>
          </p:nvPr>
        </p:nvSpPr>
        <p:spPr/>
        <p:txBody>
          <a:bodyPr lIns="91434" tIns="45717" rIns="91434" bIns="45717"/>
          <a:lstStyle/>
          <a:p>
            <a:endParaRPr lang="en-US"/>
          </a:p>
        </p:txBody>
      </p:sp>
      <p:sp>
        <p:nvSpPr>
          <p:cNvPr id="6" name="Slide Number Placeholder 5"/>
          <p:cNvSpPr>
            <a:spLocks noGrp="1"/>
          </p:cNvSpPr>
          <p:nvPr>
            <p:ph type="sldNum" sz="quarter" idx="12"/>
          </p:nvPr>
        </p:nvSpPr>
        <p:spPr/>
        <p:txBody>
          <a:bodyPr lIns="91434" tIns="45717" rIns="91434" bIns="45717"/>
          <a:lstStyle/>
          <a:p>
            <a:fld id="{492E98D7-CF61-42BF-BA20-35CF16CB6047}" type="slidenum">
              <a:rPr lang="en-US" smtClean="0"/>
              <a:pPr/>
              <a:t>‹#›</a:t>
            </a:fld>
            <a:endParaRPr lang="en-US"/>
          </a:p>
        </p:txBody>
      </p:sp>
    </p:spTree>
    <p:extLst>
      <p:ext uri="{BB962C8B-B14F-4D97-AF65-F5344CB8AC3E}">
        <p14:creationId xmlns:p14="http://schemas.microsoft.com/office/powerpoint/2010/main" val="4112383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8360"/>
            <a:ext cx="8229600" cy="4389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lIns="91434" tIns="45717" rIns="91434" bIns="45717"/>
          <a:lstStyle>
            <a:lvl1pPr>
              <a:defRPr/>
            </a:lvl1pPr>
          </a:lstStyle>
          <a:p>
            <a:pPr>
              <a:defRPr/>
            </a:pPr>
            <a:endParaRPr lang="en-US" altLang="en-US"/>
          </a:p>
        </p:txBody>
      </p:sp>
      <p:sp>
        <p:nvSpPr>
          <p:cNvPr id="4" name="Footer Placeholder 4"/>
          <p:cNvSpPr>
            <a:spLocks noGrp="1"/>
          </p:cNvSpPr>
          <p:nvPr>
            <p:ph type="ftr" sz="quarter" idx="11"/>
          </p:nvPr>
        </p:nvSpPr>
        <p:spPr/>
        <p:txBody>
          <a:bodyPr lIns="91434" tIns="45717" rIns="91434" bIns="45717"/>
          <a:lstStyle>
            <a:lvl1pPr>
              <a:defRPr/>
            </a:lvl1pPr>
          </a:lstStyle>
          <a:p>
            <a:pPr>
              <a:defRPr/>
            </a:pPr>
            <a:endParaRPr lang="en-US" altLang="en-US"/>
          </a:p>
        </p:txBody>
      </p:sp>
      <p:sp>
        <p:nvSpPr>
          <p:cNvPr id="5" name="Slide Number Placeholder 5"/>
          <p:cNvSpPr>
            <a:spLocks noGrp="1"/>
          </p:cNvSpPr>
          <p:nvPr>
            <p:ph type="sldNum" sz="quarter" idx="12"/>
          </p:nvPr>
        </p:nvSpPr>
        <p:spPr/>
        <p:txBody>
          <a:bodyPr lIns="91434" tIns="45717" rIns="91434" bIns="45717"/>
          <a:lstStyle>
            <a:lvl1pPr>
              <a:defRPr/>
            </a:lvl1pPr>
          </a:lstStyle>
          <a:p>
            <a:pPr>
              <a:defRPr/>
            </a:pPr>
            <a:fld id="{CF5E5C6A-F5E4-47C2-B607-57CA71070F89}" type="slidenum">
              <a:rPr lang="en-US" altLang="en-US"/>
              <a:pPr>
                <a:defRPr/>
              </a:pPr>
              <a:t>‹#›</a:t>
            </a:fld>
            <a:endParaRPr lang="en-US" altLang="en-US"/>
          </a:p>
        </p:txBody>
      </p:sp>
    </p:spTree>
    <p:extLst>
      <p:ext uri="{BB962C8B-B14F-4D97-AF65-F5344CB8AC3E}">
        <p14:creationId xmlns:p14="http://schemas.microsoft.com/office/powerpoint/2010/main" val="382709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0610592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4554274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478200"/>
          </a:xfrm>
          <a:prstGeom prst="rect">
            <a:avLst/>
          </a:prstGeom>
          <a:noFill/>
          <a:ln>
            <a:noFill/>
          </a:ln>
        </p:spPr>
        <p:txBody>
          <a:bodyPr spcFirstLastPara="1" wrap="square" lIns="91419" tIns="91419" rIns="91419" bIns="91419" anchor="ctr" anchorCtr="0">
            <a:noAutofit/>
          </a:bodyPr>
          <a:lstStyle>
            <a:lvl1pPr lvl="0"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1pPr>
            <a:lvl2pPr lvl="1"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2pPr>
            <a:lvl3pPr lvl="2"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3pPr>
            <a:lvl4pPr lvl="3"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4pPr>
            <a:lvl5pPr lvl="4"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5pPr>
            <a:lvl6pPr lvl="5"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6pPr>
            <a:lvl7pPr lvl="6"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7pPr>
            <a:lvl8pPr lvl="7"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8pPr>
            <a:lvl9pPr lvl="8"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19" tIns="91419" rIns="91419" bIns="91419" anchor="ctr" anchorCtr="0">
            <a:noAutofit/>
          </a:bodyPr>
          <a:lstStyle>
            <a:lvl1pPr marL="457200" lvl="0"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60" r:id="rId2"/>
    <p:sldLayoutId id="2147483665" r:id="rId3"/>
    <p:sldLayoutId id="2147483681" r:id="rId4"/>
    <p:sldLayoutId id="2147483733" r:id="rId5"/>
    <p:sldLayoutId id="2147483735" r:id="rId6"/>
    <p:sldLayoutId id="2147483736" r:id="rId7"/>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91434" tIns="45717" rIns="91434" bIns="45717" rtlCol="0" anchor="ctr"/>
          <a:lstStyle>
            <a:lvl1pPr algn="l">
              <a:defRPr sz="900">
                <a:solidFill>
                  <a:schemeClr val="tx1">
                    <a:tint val="75000"/>
                  </a:schemeClr>
                </a:solidFill>
              </a:defRPr>
            </a:lvl1pPr>
          </a:lstStyle>
          <a:p>
            <a:fld id="{982F8764-41E1-4F9B-B41D-4DC66420159D}" type="datetimeFigureOut">
              <a:rPr lang="en-US" smtClean="0"/>
              <a:t>4/5/2024</a:t>
            </a:fld>
            <a:endParaRPr lang="en-US"/>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34" tIns="45717" rIns="91434" bIns="45717" rtlCol="0" anchor="ctr"/>
          <a:lstStyle>
            <a:lvl1pPr algn="r">
              <a:defRPr sz="9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137369899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34" r:id="rId12"/>
  </p:sldLayoutIdLst>
  <p:transition spd="slow">
    <p:push dir="u"/>
  </p:transition>
  <p:txStyles>
    <p:titleStyle>
      <a:lvl1pPr algn="ctr" defTabSz="685749" rtl="0" eaLnBrk="1" latinLnBrk="0" hangingPunct="1">
        <a:spcBef>
          <a:spcPct val="0"/>
        </a:spcBef>
        <a:buNone/>
        <a:defRPr sz="3300" kern="1200">
          <a:solidFill>
            <a:schemeClr val="tx1"/>
          </a:solidFill>
          <a:latin typeface="+mj-lt"/>
          <a:ea typeface="+mj-ea"/>
          <a:cs typeface="+mj-cs"/>
        </a:defRPr>
      </a:lvl1pPr>
    </p:titleStyle>
    <p:bodyStyle>
      <a:lvl1pPr marL="257156" indent="-257156" algn="l" defTabSz="6857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71" indent="-214298" algn="l" defTabSz="685749"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186" indent="-171438" algn="l" defTabSz="685749"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060"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935"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809"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684"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558"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433"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685732">
              <a:defRPr/>
            </a:pPr>
            <a:fld id="{08ED132D-452A-49E5-B8CD-EA0C46A12A5F}" type="datetimeFigureOut">
              <a:rPr lang="vi-VN" smtClean="0">
                <a:solidFill>
                  <a:prstClr val="black">
                    <a:tint val="75000"/>
                  </a:prstClr>
                </a:solidFill>
              </a:rPr>
              <a:pPr defTabSz="685732">
                <a:defRPr/>
              </a:pPr>
              <a:t>05/04/2024</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6857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685732">
              <a:defRPr/>
            </a:pPr>
            <a:fld id="{9CB03046-9975-4CD1-8163-35C299AA0868}" type="slidenum">
              <a:rPr lang="vi-VN" smtClean="0">
                <a:solidFill>
                  <a:prstClr val="black">
                    <a:tint val="75000"/>
                  </a:prstClr>
                </a:solidFill>
              </a:rPr>
              <a:pPr defTabSz="685732">
                <a:defRPr/>
              </a:pPr>
              <a:t>‹#›</a:t>
            </a:fld>
            <a:endParaRPr lang="vi-VN">
              <a:solidFill>
                <a:prstClr val="black">
                  <a:tint val="75000"/>
                </a:prstClr>
              </a:solidFill>
            </a:endParaRPr>
          </a:p>
        </p:txBody>
      </p:sp>
    </p:spTree>
    <p:extLst>
      <p:ext uri="{BB962C8B-B14F-4D97-AF65-F5344CB8AC3E}">
        <p14:creationId xmlns:p14="http://schemas.microsoft.com/office/powerpoint/2010/main" val="17654807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push dir="u"/>
  </p:transition>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900">
                <a:solidFill>
                  <a:schemeClr val="tx1">
                    <a:tint val="75000"/>
                  </a:schemeClr>
                </a:solidFill>
              </a:defRPr>
            </a:lvl1pPr>
          </a:lstStyle>
          <a:p>
            <a:fld id="{1D8BD707-D9CF-40AE-B4C6-C98DA3205C09}" type="datetimeFigureOut">
              <a:rPr lang="en-US" smtClean="0"/>
              <a:pPr/>
              <a:t>4/5/2024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31080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advClick="0">
    <p:push dir="u"/>
  </p:transition>
  <p:txStyles>
    <p:titleStyle>
      <a:lvl1pPr algn="ctr" defTabSz="685498" rtl="0" eaLnBrk="1" latinLnBrk="0" hangingPunct="1">
        <a:spcBef>
          <a:spcPct val="0"/>
        </a:spcBef>
        <a:buNone/>
        <a:defRPr sz="3300" kern="1200">
          <a:solidFill>
            <a:schemeClr val="tx1"/>
          </a:solidFill>
          <a:latin typeface="+mj-lt"/>
          <a:ea typeface="+mj-ea"/>
          <a:cs typeface="+mj-cs"/>
        </a:defRPr>
      </a:lvl1pPr>
    </p:titleStyle>
    <p:bodyStyle>
      <a:lvl1pPr marL="257063" indent="-257063" algn="l" defTabSz="685498"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966" indent="-214219" algn="l" defTabSz="685498"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873" indent="-171375" algn="l" defTabSz="685498"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620" indent="-171375" algn="l" defTabSz="685498"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368" indent="-171375" algn="l" defTabSz="685498"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118" indent="-171375" algn="l" defTabSz="68549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866" indent="-171375" algn="l" defTabSz="68549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615" indent="-171375" algn="l" defTabSz="68549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365" indent="-171375" algn="l" defTabSz="68549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98" rtl="0" eaLnBrk="1" latinLnBrk="0" hangingPunct="1">
        <a:defRPr sz="1400" kern="1200">
          <a:solidFill>
            <a:schemeClr val="tx1"/>
          </a:solidFill>
          <a:latin typeface="+mn-lt"/>
          <a:ea typeface="+mn-ea"/>
          <a:cs typeface="+mn-cs"/>
        </a:defRPr>
      </a:lvl1pPr>
      <a:lvl2pPr marL="342749" algn="l" defTabSz="685498" rtl="0" eaLnBrk="1" latinLnBrk="0" hangingPunct="1">
        <a:defRPr sz="1400" kern="1200">
          <a:solidFill>
            <a:schemeClr val="tx1"/>
          </a:solidFill>
          <a:latin typeface="+mn-lt"/>
          <a:ea typeface="+mn-ea"/>
          <a:cs typeface="+mn-cs"/>
        </a:defRPr>
      </a:lvl2pPr>
      <a:lvl3pPr marL="685498" algn="l" defTabSz="685498" rtl="0" eaLnBrk="1" latinLnBrk="0" hangingPunct="1">
        <a:defRPr sz="1400" kern="1200">
          <a:solidFill>
            <a:schemeClr val="tx1"/>
          </a:solidFill>
          <a:latin typeface="+mn-lt"/>
          <a:ea typeface="+mn-ea"/>
          <a:cs typeface="+mn-cs"/>
        </a:defRPr>
      </a:lvl3pPr>
      <a:lvl4pPr marL="1028246" algn="l" defTabSz="685498" rtl="0" eaLnBrk="1" latinLnBrk="0" hangingPunct="1">
        <a:defRPr sz="1400" kern="1200">
          <a:solidFill>
            <a:schemeClr val="tx1"/>
          </a:solidFill>
          <a:latin typeface="+mn-lt"/>
          <a:ea typeface="+mn-ea"/>
          <a:cs typeface="+mn-cs"/>
        </a:defRPr>
      </a:lvl4pPr>
      <a:lvl5pPr marL="1370995" algn="l" defTabSz="685498" rtl="0" eaLnBrk="1" latinLnBrk="0" hangingPunct="1">
        <a:defRPr sz="1400" kern="1200">
          <a:solidFill>
            <a:schemeClr val="tx1"/>
          </a:solidFill>
          <a:latin typeface="+mn-lt"/>
          <a:ea typeface="+mn-ea"/>
          <a:cs typeface="+mn-cs"/>
        </a:defRPr>
      </a:lvl5pPr>
      <a:lvl6pPr marL="1713743" algn="l" defTabSz="685498" rtl="0" eaLnBrk="1" latinLnBrk="0" hangingPunct="1">
        <a:defRPr sz="1400" kern="1200">
          <a:solidFill>
            <a:schemeClr val="tx1"/>
          </a:solidFill>
          <a:latin typeface="+mn-lt"/>
          <a:ea typeface="+mn-ea"/>
          <a:cs typeface="+mn-cs"/>
        </a:defRPr>
      </a:lvl6pPr>
      <a:lvl7pPr marL="2056493" algn="l" defTabSz="685498" rtl="0" eaLnBrk="1" latinLnBrk="0" hangingPunct="1">
        <a:defRPr sz="1400" kern="1200">
          <a:solidFill>
            <a:schemeClr val="tx1"/>
          </a:solidFill>
          <a:latin typeface="+mn-lt"/>
          <a:ea typeface="+mn-ea"/>
          <a:cs typeface="+mn-cs"/>
        </a:defRPr>
      </a:lvl7pPr>
      <a:lvl8pPr marL="2399240" algn="l" defTabSz="685498" rtl="0" eaLnBrk="1" latinLnBrk="0" hangingPunct="1">
        <a:defRPr sz="1400" kern="1200">
          <a:solidFill>
            <a:schemeClr val="tx1"/>
          </a:solidFill>
          <a:latin typeface="+mn-lt"/>
          <a:ea typeface="+mn-ea"/>
          <a:cs typeface="+mn-cs"/>
        </a:defRPr>
      </a:lvl8pPr>
      <a:lvl9pPr marL="2741987" algn="l" defTabSz="68549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DD9888E-5A61-AEFB-C911-D99D475384CD}"/>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0E5658D-FC95-494C-F717-2F83D0D002EA}"/>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FF7DF6-692A-81D6-2ED5-BBD0ADC43E5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4D5539EC-1C1D-44A6-AC35-003EB07891AB}" type="datetimeFigureOut">
              <a:rPr lang="en-US" kern="1200" smtClean="0">
                <a:solidFill>
                  <a:prstClr val="black">
                    <a:tint val="75000"/>
                  </a:prstClr>
                </a:solidFill>
                <a:latin typeface="Calibri"/>
                <a:ea typeface="+mn-ea"/>
                <a:cs typeface="+mn-cs"/>
              </a:rPr>
              <a:pPr defTabSz="685800">
                <a:buClrTx/>
                <a:buFontTx/>
                <a:buNone/>
              </a:pPr>
              <a:t>4/5/2024</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xmlns="" id="{1B2600CC-7DDE-9B5A-71E5-E456E03EB8F0}"/>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xmlns="" id="{A56F3C41-8AC7-CF47-7C3F-B81F12039C3F}"/>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F1814F85-DFC4-4C4D-84CB-58D26D979555}" type="slidenum">
              <a:rPr lang="en-US" kern="1200" smtClean="0">
                <a:solidFill>
                  <a:prstClr val="black">
                    <a:tint val="75000"/>
                  </a:prstClr>
                </a:solidFill>
                <a:latin typeface="Calibri"/>
                <a:ea typeface="+mn-ea"/>
                <a:cs typeface="+mn-cs"/>
              </a:rPr>
              <a:pPr defTabSz="685800">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14504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gi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wmf"/><Relationship Id="rId1" Type="http://schemas.openxmlformats.org/officeDocument/2006/relationships/slideLayout" Target="../slideLayouts/slideLayout4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1.jpeg"/><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4.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41.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2.xml"/><Relationship Id="rId7" Type="http://schemas.openxmlformats.org/officeDocument/2006/relationships/diagramColors" Target="../diagrams/colors2.xml"/><Relationship Id="rId2" Type="http://schemas.openxmlformats.org/officeDocument/2006/relationships/slideLayout" Target="../slideLayouts/slideLayout14.xml"/><Relationship Id="rId1" Type="http://schemas.openxmlformats.org/officeDocument/2006/relationships/tags" Target="../tags/tag3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42.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45.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18.jp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1.xml"/><Relationship Id="rId3" Type="http://schemas.openxmlformats.org/officeDocument/2006/relationships/notesSlide" Target="../notesSlides/notesSlide41.xml"/><Relationship Id="rId7" Type="http://schemas.openxmlformats.org/officeDocument/2006/relationships/slide" Target="slide45.xml"/><Relationship Id="rId12" Type="http://schemas.openxmlformats.org/officeDocument/2006/relationships/slide" Target="slide50.xml"/><Relationship Id="rId2" Type="http://schemas.openxmlformats.org/officeDocument/2006/relationships/slideLayout" Target="../slideLayouts/slideLayout19.xml"/><Relationship Id="rId1" Type="http://schemas.openxmlformats.org/officeDocument/2006/relationships/tags" Target="../tags/tag42.xml"/><Relationship Id="rId6" Type="http://schemas.openxmlformats.org/officeDocument/2006/relationships/slide" Target="slide44.xml"/><Relationship Id="rId11" Type="http://schemas.openxmlformats.org/officeDocument/2006/relationships/slide" Target="slide49.xml"/><Relationship Id="rId5" Type="http://schemas.openxmlformats.org/officeDocument/2006/relationships/slide" Target="slide43.xml"/><Relationship Id="rId10" Type="http://schemas.openxmlformats.org/officeDocument/2006/relationships/slide" Target="slide48.xml"/><Relationship Id="rId4" Type="http://schemas.openxmlformats.org/officeDocument/2006/relationships/image" Target="../media/image47.jpg"/><Relationship Id="rId9" Type="http://schemas.openxmlformats.org/officeDocument/2006/relationships/slide" Target="slide47.xml"/></Relationships>
</file>

<file path=ppt/slides/_rels/slide4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2.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43.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slide" Target="slide42.xml"/></Relationships>
</file>

<file path=ppt/slides/_rels/slide4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3.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44.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slide" Target="slide42.xml"/></Relationships>
</file>

<file path=ppt/slides/_rels/slide4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4.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45.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slide" Target="slide42.xml"/></Relationships>
</file>

<file path=ppt/slides/_rels/slide4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5.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46.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slide" Target="slide42.xml"/></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6.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47.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slide" Target="slide42.xml"/></Relationships>
</file>

<file path=ppt/slides/_rels/slide4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7.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48.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slide" Target="slide42.xml"/></Relationships>
</file>

<file path=ppt/slides/_rels/slide4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8.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49.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slide" Target="slide4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9.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50.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slide" Target="slide4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51.xml"/><Relationship Id="rId4" Type="http://schemas.openxmlformats.org/officeDocument/2006/relationships/image" Target="../media/image51.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52.xml"/><Relationship Id="rId5" Type="http://schemas.openxmlformats.org/officeDocument/2006/relationships/image" Target="../media/image52.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31.xml"/><Relationship Id="rId7" Type="http://schemas.openxmlformats.org/officeDocument/2006/relationships/image" Target="../media/image55.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notesSlide" Target="../notesSlides/notesSlide52.xml"/><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3154533" y="2014888"/>
            <a:ext cx="3043762" cy="879590"/>
          </a:xfrm>
          <a:prstGeom prst="rect">
            <a:avLst/>
          </a:prstGeom>
        </p:spPr>
        <p:txBody>
          <a:bodyPr wrap="none" lIns="68579" tIns="34289" rIns="68579" bIns="34289"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defTabSz="685783">
              <a:buClrTx/>
            </a:pPr>
            <a:endParaRPr lang="en-US" sz="2400" b="1" kern="10">
              <a:ln w="9525">
                <a:round/>
                <a:headEnd/>
                <a:tailEnd/>
              </a:ln>
              <a:solidFill>
                <a:srgbClr val="0000FF"/>
              </a:solidFill>
              <a:latin typeface="Times New Roman" panose="02020603050405020304" pitchFamily="18" charset="0"/>
              <a:ea typeface="+mn-ea"/>
              <a:cs typeface="Times New Roman" panose="02020603050405020304" pitchFamily="18" charset="0"/>
            </a:endParaRPr>
          </a:p>
        </p:txBody>
      </p:sp>
      <p:sp>
        <p:nvSpPr>
          <p:cNvPr id="3" name="Text Box 18"/>
          <p:cNvSpPr txBox="1">
            <a:spLocks noChangeArrowheads="1"/>
          </p:cNvSpPr>
          <p:nvPr/>
        </p:nvSpPr>
        <p:spPr bwMode="auto">
          <a:xfrm>
            <a:off x="0" y="7750"/>
            <a:ext cx="9144000" cy="559961"/>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lIns="68579" tIns="34289" rIns="68579" bIns="3428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783">
              <a:buClrTx/>
              <a:defRPr/>
            </a:pPr>
            <a:r>
              <a:rPr lang="en-US" altLang="en-US" sz="1600" b="1" kern="1200">
                <a:solidFill>
                  <a:prstClr val="black"/>
                </a:solidFill>
                <a:latin typeface="Times New Roman" panose="02020603050405020304" pitchFamily="18" charset="0"/>
                <a:ea typeface="+mn-ea"/>
                <a:cs typeface="+mn-cs"/>
              </a:rPr>
              <a:t>PHÒNG GD &amp; ĐT HUYỆN THANH TRÌ</a:t>
            </a:r>
          </a:p>
          <a:p>
            <a:pPr algn="ctr" defTabSz="685783">
              <a:buClrTx/>
              <a:defRPr/>
            </a:pPr>
            <a:r>
              <a:rPr lang="en-US" altLang="en-US" sz="1600" b="1" kern="1200">
                <a:solidFill>
                  <a:prstClr val="black"/>
                </a:solidFill>
                <a:latin typeface="Times New Roman" panose="02020603050405020304" pitchFamily="18" charset="0"/>
                <a:ea typeface="+mn-ea"/>
                <a:cs typeface="+mn-cs"/>
              </a:rPr>
              <a:t>TRƯỜNG THCS NGỌC HỒI</a:t>
            </a:r>
            <a:endParaRPr lang="en-US" altLang="en-US" sz="900" b="1" kern="1200">
              <a:solidFill>
                <a:prstClr val="black"/>
              </a:solidFill>
              <a:latin typeface="Times New Roman" panose="02020603050405020304" pitchFamily="18" charset="0"/>
              <a:ea typeface="+mn-ea"/>
              <a:cs typeface="+mn-cs"/>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4" y="0"/>
            <a:ext cx="974510" cy="97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33147" y="0"/>
            <a:ext cx="779397" cy="8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52"/>
          <p:cNvSpPr txBox="1">
            <a:spLocks noChangeArrowheads="1"/>
          </p:cNvSpPr>
          <p:nvPr/>
        </p:nvSpPr>
        <p:spPr bwMode="auto">
          <a:xfrm>
            <a:off x="1789787" y="1725693"/>
            <a:ext cx="5775324" cy="107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783">
              <a:spcBef>
                <a:spcPct val="0"/>
              </a:spcBef>
              <a:buClrTx/>
              <a:buNone/>
            </a:pPr>
            <a:r>
              <a:rPr lang="en-US" altLang="en-US" sz="3800" b="1" kern="1200" dirty="0">
                <a:solidFill>
                  <a:srgbClr val="FF0000"/>
                </a:solidFill>
                <a:latin typeface="Times New Roman" panose="02020603050405020304" pitchFamily="18" charset="0"/>
                <a:ea typeface="+mn-ea"/>
                <a:cs typeface="Times New Roman" panose="02020603050405020304" pitchFamily="18" charset="0"/>
              </a:rPr>
              <a:t>NGỮ VĂN </a:t>
            </a:r>
            <a:r>
              <a:rPr lang="en-US" altLang="en-US" sz="3800" b="1" kern="1200" dirty="0" smtClean="0">
                <a:solidFill>
                  <a:srgbClr val="FF0000"/>
                </a:solidFill>
                <a:latin typeface="Times New Roman" panose="02020603050405020304" pitchFamily="18" charset="0"/>
                <a:ea typeface="+mn-ea"/>
                <a:cs typeface="Times New Roman" panose="02020603050405020304" pitchFamily="18" charset="0"/>
              </a:rPr>
              <a:t>7</a:t>
            </a:r>
            <a:endParaRPr lang="en-US" altLang="en-US" sz="3800" b="1" kern="1200" dirty="0">
              <a:solidFill>
                <a:srgbClr val="FF0000"/>
              </a:solidFill>
              <a:latin typeface="Times New Roman" panose="02020603050405020304" pitchFamily="18" charset="0"/>
              <a:ea typeface="+mn-ea"/>
              <a:cs typeface="Times New Roman" panose="02020603050405020304" pitchFamily="18" charset="0"/>
            </a:endParaRPr>
          </a:p>
          <a:p>
            <a:pPr algn="ctr" defTabSz="685783">
              <a:spcBef>
                <a:spcPct val="0"/>
              </a:spcBef>
              <a:buClrTx/>
              <a:buNone/>
            </a:pPr>
            <a:r>
              <a:rPr lang="en-US" altLang="en-US" sz="2700" b="1" i="1" kern="1200" dirty="0" err="1">
                <a:solidFill>
                  <a:srgbClr val="FF0000"/>
                </a:solidFill>
                <a:latin typeface="Times New Roman" panose="02020603050405020304" pitchFamily="18" charset="0"/>
                <a:ea typeface="+mn-ea"/>
                <a:cs typeface="Times New Roman" panose="02020603050405020304" pitchFamily="18" charset="0"/>
              </a:rPr>
              <a:t>Kết</a:t>
            </a:r>
            <a:r>
              <a:rPr lang="en-US" altLang="en-US" sz="2700" b="1" i="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700" b="1" i="1" kern="1200" dirty="0" err="1">
                <a:solidFill>
                  <a:srgbClr val="FF0000"/>
                </a:solidFill>
                <a:latin typeface="Times New Roman" panose="02020603050405020304" pitchFamily="18" charset="0"/>
                <a:ea typeface="+mn-ea"/>
                <a:cs typeface="Times New Roman" panose="02020603050405020304" pitchFamily="18" charset="0"/>
              </a:rPr>
              <a:t>nối</a:t>
            </a:r>
            <a:r>
              <a:rPr lang="en-US" altLang="en-US" sz="2700" b="1" i="1" kern="1200" dirty="0">
                <a:solidFill>
                  <a:srgbClr val="FF0000"/>
                </a:solidFill>
                <a:latin typeface="Times New Roman" panose="02020603050405020304" pitchFamily="18" charset="0"/>
                <a:ea typeface="+mn-ea"/>
                <a:cs typeface="Times New Roman" panose="02020603050405020304" pitchFamily="18" charset="0"/>
              </a:rPr>
              <a:t> tri </a:t>
            </a:r>
            <a:r>
              <a:rPr lang="en-US" altLang="en-US" sz="2700" b="1" i="1" kern="1200" dirty="0" err="1">
                <a:solidFill>
                  <a:srgbClr val="FF0000"/>
                </a:solidFill>
                <a:latin typeface="Times New Roman" panose="02020603050405020304" pitchFamily="18" charset="0"/>
                <a:ea typeface="+mn-ea"/>
                <a:cs typeface="Times New Roman" panose="02020603050405020304" pitchFamily="18" charset="0"/>
              </a:rPr>
              <a:t>thức</a:t>
            </a:r>
            <a:r>
              <a:rPr lang="en-US" altLang="en-US" sz="2700" b="1" i="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700" b="1" i="1" kern="1200" dirty="0" err="1">
                <a:solidFill>
                  <a:srgbClr val="FF0000"/>
                </a:solidFill>
                <a:latin typeface="Times New Roman" panose="02020603050405020304" pitchFamily="18" charset="0"/>
                <a:ea typeface="+mn-ea"/>
                <a:cs typeface="Times New Roman" panose="02020603050405020304" pitchFamily="18" charset="0"/>
              </a:rPr>
              <a:t>với</a:t>
            </a:r>
            <a:r>
              <a:rPr lang="en-US" altLang="en-US" sz="2700" b="1" i="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700" b="1" i="1" kern="1200" dirty="0" err="1">
                <a:solidFill>
                  <a:srgbClr val="FF0000"/>
                </a:solidFill>
                <a:latin typeface="Times New Roman" panose="02020603050405020304" pitchFamily="18" charset="0"/>
                <a:ea typeface="+mn-ea"/>
                <a:cs typeface="Times New Roman" panose="02020603050405020304" pitchFamily="18" charset="0"/>
              </a:rPr>
              <a:t>cuộc</a:t>
            </a:r>
            <a:r>
              <a:rPr lang="en-US" altLang="en-US" sz="2700" b="1" i="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700" b="1" i="1" kern="1200" dirty="0" err="1">
                <a:solidFill>
                  <a:srgbClr val="FF0000"/>
                </a:solidFill>
                <a:latin typeface="Times New Roman" panose="02020603050405020304" pitchFamily="18" charset="0"/>
                <a:ea typeface="+mn-ea"/>
                <a:cs typeface="Times New Roman" panose="02020603050405020304" pitchFamily="18" charset="0"/>
              </a:rPr>
              <a:t>sống</a:t>
            </a:r>
            <a:endParaRPr lang="en-US" altLang="en-US" sz="2700" b="1" i="1" kern="1200" dirty="0">
              <a:solidFill>
                <a:prstClr val="white"/>
              </a:solidFill>
              <a:latin typeface="Times New Roman" panose="02020603050405020304" pitchFamily="18" charset="0"/>
              <a:ea typeface="+mn-ea"/>
              <a:cs typeface="Times New Roman" panose="02020603050405020304" pitchFamily="18" charset="0"/>
            </a:endParaRPr>
          </a:p>
        </p:txBody>
      </p:sp>
      <p:grpSp>
        <p:nvGrpSpPr>
          <p:cNvPr id="4104" name="Group 1"/>
          <p:cNvGrpSpPr>
            <a:grpSpLocks/>
          </p:cNvGrpSpPr>
          <p:nvPr/>
        </p:nvGrpSpPr>
        <p:grpSpPr bwMode="auto">
          <a:xfrm>
            <a:off x="1091638" y="3768908"/>
            <a:ext cx="7115175" cy="1366845"/>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8131891" y="3724557"/>
            <a:ext cx="974510" cy="140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1271159" y="971346"/>
            <a:ext cx="6781204" cy="4106518"/>
          </a:xfrm>
          <a:prstGeom prst="rect">
            <a:avLst/>
          </a:prstGeom>
        </p:spPr>
        <p:txBody>
          <a:bodyPr spcFirstLastPara="1" wrap="none" lIns="68579" tIns="34289" rIns="68579" bIns="34289" fromWordArt="1">
            <a:prstTxWarp prst="textArchUp">
              <a:avLst>
                <a:gd name="adj" fmla="val 10670284"/>
              </a:avLst>
            </a:prstTxWarp>
          </a:bodyPr>
          <a:lstStyle/>
          <a:p>
            <a:pPr algn="ctr" defTabSz="685783">
              <a:buClrTx/>
            </a:pPr>
            <a:r>
              <a:rPr lang="en-US" sz="4500" b="1" i="1" kern="1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Chào</a:t>
            </a:r>
            <a:r>
              <a:rPr lang="en-US" sz="4500" b="1" i="1" kern="1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 </a:t>
            </a:r>
            <a:r>
              <a:rPr lang="en-US" sz="4500" b="1" i="1" kern="1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mừng</a:t>
            </a:r>
            <a:r>
              <a:rPr lang="en-US" sz="4500" b="1" i="1" kern="1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 </a:t>
            </a:r>
            <a:r>
              <a:rPr lang="en-US" sz="4500" b="1" i="1" kern="1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các</a:t>
            </a:r>
            <a:r>
              <a:rPr lang="en-US" sz="4500" b="1" i="1" kern="1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 </a:t>
            </a:r>
            <a:r>
              <a:rPr lang="en-US" sz="4500" b="1" i="1" kern="1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em</a:t>
            </a:r>
            <a:r>
              <a:rPr lang="en-US" sz="4500" b="1" i="1" kern="1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 </a:t>
            </a:r>
            <a:r>
              <a:rPr lang="en-US" sz="4500" b="1" i="1" kern="1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đến</a:t>
            </a:r>
            <a:r>
              <a:rPr lang="en-US" sz="4500" b="1" i="1" kern="1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 </a:t>
            </a:r>
            <a:r>
              <a:rPr lang="en-US" sz="4500" b="1" i="1" kern="1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với</a:t>
            </a:r>
            <a:r>
              <a:rPr lang="en-US" sz="4500" b="1" i="1" kern="1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 </a:t>
            </a:r>
            <a:r>
              <a:rPr lang="en-US" sz="4500" b="1" i="1" kern="1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lớp</a:t>
            </a:r>
            <a:r>
              <a:rPr lang="en-US" sz="4500" b="1" i="1" kern="1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 </a:t>
            </a:r>
            <a:r>
              <a:rPr lang="en-US" sz="4500" b="1" i="1" kern="1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rPr>
              <a:t>học</a:t>
            </a:r>
            <a:endParaRPr lang="en-US" sz="4500" b="1" i="1" kern="1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Times New Roman" panose="02020603050405020304" pitchFamily="18" charset="0"/>
              <a:ea typeface="+mn-ea"/>
              <a:cs typeface="Times New Roman" panose="02020603050405020304" pitchFamily="18" charset="0"/>
            </a:endParaRPr>
          </a:p>
        </p:txBody>
      </p:sp>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3251" y="3911700"/>
            <a:ext cx="1438262" cy="97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C6D832B1-3FAD-07ED-0376-089165B07731}"/>
              </a:ext>
            </a:extLst>
          </p:cNvPr>
          <p:cNvSpPr txBox="1"/>
          <p:nvPr/>
        </p:nvSpPr>
        <p:spPr>
          <a:xfrm>
            <a:off x="2367993" y="2898748"/>
            <a:ext cx="4302592" cy="807914"/>
          </a:xfrm>
          <a:prstGeom prst="rect">
            <a:avLst/>
          </a:prstGeom>
          <a:noFill/>
        </p:spPr>
        <p:txBody>
          <a:bodyPr wrap="square" lIns="68579" tIns="34289" rIns="68579" bIns="34289" rtlCol="0">
            <a:spAutoFit/>
          </a:bodyPr>
          <a:lstStyle/>
          <a:p>
            <a:pPr algn="ctr" defTabSz="685783">
              <a:buClrTx/>
            </a:pPr>
            <a:r>
              <a:rPr lang="en-US" sz="2400" b="1" i="1" kern="1200" dirty="0" err="1">
                <a:solidFill>
                  <a:srgbClr val="0070C0"/>
                </a:solidFill>
                <a:latin typeface="Times New Roman" panose="02020603050405020304" pitchFamily="18" charset="0"/>
                <a:ea typeface="+mn-ea"/>
                <a:cs typeface="Times New Roman" panose="02020603050405020304" pitchFamily="18" charset="0"/>
              </a:rPr>
              <a:t>Lớp</a:t>
            </a:r>
            <a:r>
              <a:rPr lang="en-US" sz="2400" b="1" i="1" kern="1200" dirty="0">
                <a:solidFill>
                  <a:srgbClr val="0070C0"/>
                </a:solidFill>
                <a:latin typeface="Times New Roman" panose="02020603050405020304" pitchFamily="18" charset="0"/>
                <a:ea typeface="+mn-ea"/>
                <a:cs typeface="Times New Roman" panose="02020603050405020304" pitchFamily="18" charset="0"/>
              </a:rPr>
              <a:t>: </a:t>
            </a:r>
            <a:r>
              <a:rPr lang="en-US" sz="2400" b="1" i="1" kern="1200" dirty="0" smtClean="0">
                <a:solidFill>
                  <a:srgbClr val="0070C0"/>
                </a:solidFill>
                <a:latin typeface="Times New Roman" panose="02020603050405020304" pitchFamily="18" charset="0"/>
                <a:ea typeface="+mn-ea"/>
                <a:cs typeface="Times New Roman" panose="02020603050405020304" pitchFamily="18" charset="0"/>
              </a:rPr>
              <a:t>7A4</a:t>
            </a:r>
            <a:endParaRPr lang="en-US" sz="2400" b="1" i="1" kern="1200" dirty="0">
              <a:solidFill>
                <a:srgbClr val="0070C0"/>
              </a:solidFill>
              <a:latin typeface="Times New Roman" panose="02020603050405020304" pitchFamily="18" charset="0"/>
              <a:ea typeface="+mn-ea"/>
              <a:cs typeface="Times New Roman" panose="02020603050405020304" pitchFamily="18" charset="0"/>
            </a:endParaRPr>
          </a:p>
          <a:p>
            <a:pPr algn="ctr" defTabSz="685783">
              <a:buClrTx/>
            </a:pPr>
            <a:r>
              <a:rPr lang="en-US" sz="2400" b="1" i="1" kern="1200" dirty="0" err="1">
                <a:solidFill>
                  <a:srgbClr val="0070C0"/>
                </a:solidFill>
                <a:latin typeface="Times New Roman" panose="02020603050405020304" pitchFamily="18" charset="0"/>
                <a:ea typeface="+mn-ea"/>
                <a:cs typeface="Times New Roman" panose="02020603050405020304" pitchFamily="18" charset="0"/>
              </a:rPr>
              <a:t>Giáo</a:t>
            </a:r>
            <a:r>
              <a:rPr lang="en-US" sz="2400" b="1" i="1" kern="1200" dirty="0">
                <a:solidFill>
                  <a:srgbClr val="0070C0"/>
                </a:solidFill>
                <a:latin typeface="Times New Roman" panose="02020603050405020304" pitchFamily="18" charset="0"/>
                <a:ea typeface="+mn-ea"/>
                <a:cs typeface="Times New Roman" panose="02020603050405020304" pitchFamily="18" charset="0"/>
              </a:rPr>
              <a:t> </a:t>
            </a:r>
            <a:r>
              <a:rPr lang="en-US" sz="2400" b="1" i="1" kern="1200" dirty="0" err="1">
                <a:solidFill>
                  <a:srgbClr val="0070C0"/>
                </a:solidFill>
                <a:latin typeface="Times New Roman" panose="02020603050405020304" pitchFamily="18" charset="0"/>
                <a:ea typeface="+mn-ea"/>
                <a:cs typeface="Times New Roman" panose="02020603050405020304" pitchFamily="18" charset="0"/>
              </a:rPr>
              <a:t>viên</a:t>
            </a:r>
            <a:r>
              <a:rPr lang="en-US" sz="2400" b="1" i="1" kern="1200" dirty="0">
                <a:solidFill>
                  <a:srgbClr val="0070C0"/>
                </a:solidFill>
                <a:latin typeface="Times New Roman" panose="02020603050405020304" pitchFamily="18" charset="0"/>
                <a:ea typeface="+mn-ea"/>
                <a:cs typeface="Times New Roman" panose="02020603050405020304" pitchFamily="18" charset="0"/>
              </a:rPr>
              <a:t>: </a:t>
            </a:r>
            <a:r>
              <a:rPr lang="en-US" sz="2400" b="1" i="1" kern="1200" dirty="0" err="1" smtClean="0">
                <a:solidFill>
                  <a:srgbClr val="0070C0"/>
                </a:solidFill>
                <a:latin typeface="Times New Roman" panose="02020603050405020304" pitchFamily="18" charset="0"/>
                <a:ea typeface="+mn-ea"/>
                <a:cs typeface="Times New Roman" panose="02020603050405020304" pitchFamily="18" charset="0"/>
              </a:rPr>
              <a:t>Trần</a:t>
            </a:r>
            <a:r>
              <a:rPr lang="en-US" sz="2400" b="1" i="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i="1" kern="1200" dirty="0" err="1">
                <a:solidFill>
                  <a:srgbClr val="0070C0"/>
                </a:solidFill>
                <a:latin typeface="Times New Roman" panose="02020603050405020304" pitchFamily="18" charset="0"/>
                <a:ea typeface="+mn-ea"/>
                <a:cs typeface="Times New Roman" panose="02020603050405020304" pitchFamily="18" charset="0"/>
              </a:rPr>
              <a:t>Thị</a:t>
            </a:r>
            <a:r>
              <a:rPr lang="en-US" sz="2400" b="1" i="1" kern="1200" dirty="0">
                <a:solidFill>
                  <a:srgbClr val="0070C0"/>
                </a:solidFill>
                <a:latin typeface="Times New Roman" panose="02020603050405020304" pitchFamily="18" charset="0"/>
                <a:ea typeface="+mn-ea"/>
                <a:cs typeface="Times New Roman" panose="02020603050405020304" pitchFamily="18" charset="0"/>
              </a:rPr>
              <a:t> </a:t>
            </a:r>
            <a:r>
              <a:rPr lang="en-US" sz="2400" b="1" i="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i="1" kern="1200" smtClean="0">
                <a:solidFill>
                  <a:srgbClr val="0070C0"/>
                </a:solidFill>
                <a:latin typeface="Times New Roman" panose="02020603050405020304" pitchFamily="18" charset="0"/>
                <a:ea typeface="+mn-ea"/>
                <a:cs typeface="Times New Roman" panose="02020603050405020304" pitchFamily="18" charset="0"/>
              </a:rPr>
              <a:t>Huệ</a:t>
            </a:r>
            <a:endParaRPr lang="en-US" sz="2400" b="1" i="1" kern="1200" dirty="0">
              <a:solidFill>
                <a:srgbClr val="0070C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339388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19" tIns="91419" rIns="91419" bIns="91419" anchor="ctr" anchorCtr="0">
            <a:noAutofit/>
          </a:bodyPr>
          <a:lstStyle/>
          <a:p>
            <a:endParaRPr/>
          </a:p>
        </p:txBody>
      </p:sp>
      <p:sp>
        <p:nvSpPr>
          <p:cNvPr id="835" name="Google Shape;835;p44"/>
          <p:cNvSpPr/>
          <p:nvPr/>
        </p:nvSpPr>
        <p:spPr>
          <a:xfrm>
            <a:off x="76203" y="971778"/>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7" name="Google Shape;837;p44"/>
          <p:cNvSpPr/>
          <p:nvPr/>
        </p:nvSpPr>
        <p:spPr>
          <a:xfrm>
            <a:off x="1176217" y="2547383"/>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7753602" y="618078"/>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9" name="Google Shape;839;p44"/>
          <p:cNvSpPr/>
          <p:nvPr/>
        </p:nvSpPr>
        <p:spPr>
          <a:xfrm flipH="1">
            <a:off x="144715" y="3867726"/>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6908503" y="3729076"/>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5" name="任意多边形: 形状 1">
            <a:extLst>
              <a:ext uri="{FF2B5EF4-FFF2-40B4-BE49-F238E27FC236}">
                <a16:creationId xmlns:a16="http://schemas.microsoft.com/office/drawing/2014/main" xmlns="" id="{36BFD924-F093-668F-F77D-3C372530A6DA}"/>
              </a:ext>
            </a:extLst>
          </p:cNvPr>
          <p:cNvSpPr/>
          <p:nvPr/>
        </p:nvSpPr>
        <p:spPr>
          <a:xfrm>
            <a:off x="2839535" y="564509"/>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17" name="矩形 42">
            <a:extLst>
              <a:ext uri="{FF2B5EF4-FFF2-40B4-BE49-F238E27FC236}">
                <a16:creationId xmlns:a16="http://schemas.microsoft.com/office/drawing/2014/main" xmlns="" id="{DFA079C6-DD88-CA50-2F66-7D5D28025333}"/>
              </a:ext>
            </a:extLst>
          </p:cNvPr>
          <p:cNvSpPr/>
          <p:nvPr/>
        </p:nvSpPr>
        <p:spPr>
          <a:xfrm>
            <a:off x="1485957" y="2"/>
            <a:ext cx="4254330" cy="584775"/>
          </a:xfrm>
          <a:prstGeom prst="rect">
            <a:avLst/>
          </a:prstGeom>
        </p:spPr>
        <p:txBody>
          <a:bodyPr wrap="square" lIns="91434" tIns="45717" rIns="91434" bIns="45717">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2. Tác giả- tác phẩm</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8554" y="43216"/>
            <a:ext cx="743473" cy="719153"/>
          </a:xfrm>
          <a:prstGeom prst="rect">
            <a:avLst/>
          </a:prstGeom>
        </p:spPr>
      </p:pic>
      <p:sp>
        <p:nvSpPr>
          <p:cNvPr id="19" name="任意多边形: 形状 1">
            <a:extLst>
              <a:ext uri="{FF2B5EF4-FFF2-40B4-BE49-F238E27FC236}">
                <a16:creationId xmlns:a16="http://schemas.microsoft.com/office/drawing/2014/main" xmlns="" id="{95DC3EA2-57EC-905A-369A-9A543F22738D}"/>
              </a:ext>
            </a:extLst>
          </p:cNvPr>
          <p:cNvSpPr/>
          <p:nvPr/>
        </p:nvSpPr>
        <p:spPr>
          <a:xfrm>
            <a:off x="1560414" y="618077"/>
            <a:ext cx="4105420" cy="145125"/>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grpSp>
        <p:nvGrpSpPr>
          <p:cNvPr id="104" name="Google Shape;698;p39">
            <a:extLst>
              <a:ext uri="{FF2B5EF4-FFF2-40B4-BE49-F238E27FC236}">
                <a16:creationId xmlns:a16="http://schemas.microsoft.com/office/drawing/2014/main" xmlns="" id="{367A51D4-1F38-1008-247C-5F09B1723B0F}"/>
              </a:ext>
            </a:extLst>
          </p:cNvPr>
          <p:cNvGrpSpPr/>
          <p:nvPr/>
        </p:nvGrpSpPr>
        <p:grpSpPr>
          <a:xfrm>
            <a:off x="7350781" y="2003146"/>
            <a:ext cx="1648508" cy="3140354"/>
            <a:chOff x="5470500" y="1732128"/>
            <a:chExt cx="2305515" cy="3185920"/>
          </a:xfrm>
        </p:grpSpPr>
        <p:sp>
          <p:nvSpPr>
            <p:cNvPr id="105" name="Google Shape;699;p39">
              <a:extLst>
                <a:ext uri="{FF2B5EF4-FFF2-40B4-BE49-F238E27FC236}">
                  <a16:creationId xmlns:a16="http://schemas.microsoft.com/office/drawing/2014/main" xmlns="" id="{0979EEAD-6477-8879-4CE8-E1F9534DF994}"/>
                </a:ext>
              </a:extLst>
            </p:cNvPr>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6" name="Google Shape;700;p39">
              <a:extLst>
                <a:ext uri="{FF2B5EF4-FFF2-40B4-BE49-F238E27FC236}">
                  <a16:creationId xmlns:a16="http://schemas.microsoft.com/office/drawing/2014/main" xmlns="" id="{7B206ECB-2D97-BA76-7C33-089EEA3B23EE}"/>
                </a:ext>
              </a:extLst>
            </p:cNvPr>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7" name="Google Shape;701;p39">
              <a:extLst>
                <a:ext uri="{FF2B5EF4-FFF2-40B4-BE49-F238E27FC236}">
                  <a16:creationId xmlns:a16="http://schemas.microsoft.com/office/drawing/2014/main" xmlns="" id="{11038B43-E907-0BCC-C957-10EAFC1ADCC6}"/>
                </a:ext>
              </a:extLst>
            </p:cNvPr>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 name="Google Shape;702;p39">
              <a:extLst>
                <a:ext uri="{FF2B5EF4-FFF2-40B4-BE49-F238E27FC236}">
                  <a16:creationId xmlns:a16="http://schemas.microsoft.com/office/drawing/2014/main" xmlns="" id="{99CECCBA-30B3-6767-1B3C-0465578A6D99}"/>
                </a:ext>
              </a:extLst>
            </p:cNvPr>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9" name="Google Shape;703;p39">
              <a:extLst>
                <a:ext uri="{FF2B5EF4-FFF2-40B4-BE49-F238E27FC236}">
                  <a16:creationId xmlns:a16="http://schemas.microsoft.com/office/drawing/2014/main" xmlns="" id="{AD0A352D-D76F-5127-A6EC-EB4FCF92323E}"/>
                </a:ext>
              </a:extLst>
            </p:cNvPr>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0" name="Google Shape;704;p39">
              <a:extLst>
                <a:ext uri="{FF2B5EF4-FFF2-40B4-BE49-F238E27FC236}">
                  <a16:creationId xmlns:a16="http://schemas.microsoft.com/office/drawing/2014/main" xmlns="" id="{332C14D9-5F31-21E0-A046-0CFB4C5B3A16}"/>
                </a:ext>
              </a:extLst>
            </p:cNvPr>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295" name="图片 20" descr="图片包含 植物&#10;&#10;描述已自动生成">
            <a:extLst>
              <a:ext uri="{FF2B5EF4-FFF2-40B4-BE49-F238E27FC236}">
                <a16:creationId xmlns:a16="http://schemas.microsoft.com/office/drawing/2014/main" xmlns="" id="{A8BAA42A-7BFD-8759-26D6-F498916A41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pic>
        <p:nvPicPr>
          <p:cNvPr id="296" name="图片 16">
            <a:extLst>
              <a:ext uri="{FF2B5EF4-FFF2-40B4-BE49-F238E27FC236}">
                <a16:creationId xmlns:a16="http://schemas.microsoft.com/office/drawing/2014/main" xmlns="" id="{56D2A735-8126-8B95-F51F-539E180354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087" y="916069"/>
            <a:ext cx="6019695" cy="325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 name="TextBox 293">
            <a:extLst>
              <a:ext uri="{FF2B5EF4-FFF2-40B4-BE49-F238E27FC236}">
                <a16:creationId xmlns:a16="http://schemas.microsoft.com/office/drawing/2014/main" xmlns="" id="{8984F186-F218-B069-1F8B-699601BF8181}"/>
              </a:ext>
            </a:extLst>
          </p:cNvPr>
          <p:cNvSpPr txBox="1"/>
          <p:nvPr/>
        </p:nvSpPr>
        <p:spPr>
          <a:xfrm>
            <a:off x="2895603" y="1639725"/>
            <a:ext cx="3352799" cy="1569660"/>
          </a:xfrm>
          <a:prstGeom prst="rect">
            <a:avLst/>
          </a:prstGeom>
          <a:noFill/>
        </p:spPr>
        <p:txBody>
          <a:bodyPr wrap="square" lIns="91434" tIns="45717" rIns="91434" bIns="45717">
            <a:spAutoFit/>
          </a:bodyPr>
          <a:lstStyle/>
          <a:p>
            <a:pPr algn="just" defTabSz="914150"/>
            <a:r>
              <a:rPr lang="vi-VN" sz="2400" b="1" i="1">
                <a:latin typeface="Times New Roman" panose="02020603050405020304" pitchFamily="18" charset="0"/>
                <a:cs typeface="Times New Roman" panose="02020603050405020304" pitchFamily="18" charset="0"/>
              </a:rPr>
              <a:t>Em hãy nêu những hiểu biết của em về </a:t>
            </a:r>
            <a:r>
              <a:rPr lang="en-US" sz="2400" b="1" i="1">
                <a:latin typeface="Times New Roman" panose="02020603050405020304" pitchFamily="18" charset="0"/>
                <a:cs typeface="Times New Roman" panose="02020603050405020304" pitchFamily="18" charset="0"/>
              </a:rPr>
              <a:t>tác giả- tác phẩm bằng cách hoàn thiện PHT sau?</a:t>
            </a:r>
            <a:endParaRPr lang="en-US" sz="2400" b="1" dirty="0">
              <a:latin typeface="Times New Roman" panose="02020603050405020304" pitchFamily="18" charset="0"/>
              <a:ea typeface="宋体"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04389093"/>
      </p:ext>
    </p:extLst>
  </p:cSld>
  <p:clrMapOvr>
    <a:masterClrMapping/>
  </p:clrMapOvr>
  <p:transition spd="slow" advClick="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0589DDB1-6D6A-81AD-2066-A74AB65AC343}"/>
              </a:ext>
            </a:extLst>
          </p:cNvPr>
          <p:cNvSpPr/>
          <p:nvPr/>
        </p:nvSpPr>
        <p:spPr>
          <a:xfrm>
            <a:off x="215153" y="153682"/>
            <a:ext cx="8606118" cy="51021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434" tIns="45717" rIns="91434" bIns="45717" rtlCol="0" anchor="ctr"/>
          <a:lstStyle/>
          <a:p>
            <a:pPr algn="ctr"/>
            <a:endParaRPr lang="en-US"/>
          </a:p>
        </p:txBody>
      </p:sp>
      <p:pic>
        <p:nvPicPr>
          <p:cNvPr id="5" name="Picture 4">
            <a:extLst>
              <a:ext uri="{FF2B5EF4-FFF2-40B4-BE49-F238E27FC236}">
                <a16:creationId xmlns:a16="http://schemas.microsoft.com/office/drawing/2014/main" xmlns="" id="{A752AAD3-C511-87D6-9954-B7357F6B0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32" y="1140354"/>
            <a:ext cx="2355865" cy="3341230"/>
          </a:xfrm>
          <a:prstGeom prst="rect">
            <a:avLst/>
          </a:prstGeom>
          <a:ln>
            <a:noFill/>
          </a:ln>
          <a:effectLst>
            <a:softEdge rad="112500"/>
          </a:effectLst>
        </p:spPr>
      </p:pic>
      <p:sp>
        <p:nvSpPr>
          <p:cNvPr id="7" name="TextBox 6">
            <a:extLst>
              <a:ext uri="{FF2B5EF4-FFF2-40B4-BE49-F238E27FC236}">
                <a16:creationId xmlns:a16="http://schemas.microsoft.com/office/drawing/2014/main" xmlns="" id="{B4ABA18E-4614-E251-BA30-7BB65CE4A82E}"/>
              </a:ext>
            </a:extLst>
          </p:cNvPr>
          <p:cNvSpPr txBox="1"/>
          <p:nvPr/>
        </p:nvSpPr>
        <p:spPr>
          <a:xfrm>
            <a:off x="2558783" y="261260"/>
            <a:ext cx="5778393" cy="461665"/>
          </a:xfrm>
          <a:prstGeom prst="rect">
            <a:avLst/>
          </a:prstGeom>
          <a:noFill/>
        </p:spPr>
        <p:txBody>
          <a:bodyPr wrap="square" lIns="91434" tIns="45717" rIns="91434" bIns="45717" rtlCol="0">
            <a:spAutoFit/>
          </a:bodyPr>
          <a:lstStyle/>
          <a:p>
            <a:pPr algn="ctr"/>
            <a:r>
              <a:rPr lang="en-US" sz="2400" b="1">
                <a:latin typeface="+mj-lt"/>
              </a:rPr>
              <a:t>a. Tác giả: Y Phương</a:t>
            </a:r>
          </a:p>
        </p:txBody>
      </p:sp>
      <p:sp>
        <p:nvSpPr>
          <p:cNvPr id="8" name="Rectangle 7">
            <a:extLst>
              <a:ext uri="{FF2B5EF4-FFF2-40B4-BE49-F238E27FC236}">
                <a16:creationId xmlns:a16="http://schemas.microsoft.com/office/drawing/2014/main" xmlns="" id="{BC4D4CC9-FD01-32A9-4770-DD59959FB512}"/>
              </a:ext>
            </a:extLst>
          </p:cNvPr>
          <p:cNvSpPr/>
          <p:nvPr/>
        </p:nvSpPr>
        <p:spPr>
          <a:xfrm>
            <a:off x="2678594" y="756021"/>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pPr marL="285729" indent="-285729">
              <a:buFontTx/>
              <a:buChar char="-"/>
            </a:pPr>
            <a:r>
              <a:rPr lang="en-US" sz="2400" b="1">
                <a:solidFill>
                  <a:srgbClr val="FF0000"/>
                </a:solidFill>
              </a:rPr>
              <a:t>Năm sinh:</a:t>
            </a:r>
            <a:endParaRPr lang="en-US" sz="2400" b="1">
              <a:solidFill>
                <a:schemeClr val="tx1"/>
              </a:solidFill>
            </a:endParaRPr>
          </a:p>
          <a:p>
            <a:pPr marL="285729" indent="-285729">
              <a:buFontTx/>
              <a:buChar char="-"/>
            </a:pPr>
            <a:r>
              <a:rPr lang="en-US" sz="2400" b="1">
                <a:solidFill>
                  <a:srgbClr val="FF0000"/>
                </a:solidFill>
              </a:rPr>
              <a:t>Tên thật:</a:t>
            </a:r>
            <a:endParaRPr lang="en-US" sz="2400" b="1">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061202B4-9718-59DC-3E30-31B7D016F131}"/>
              </a:ext>
            </a:extLst>
          </p:cNvPr>
          <p:cNvSpPr/>
          <p:nvPr/>
        </p:nvSpPr>
        <p:spPr>
          <a:xfrm>
            <a:off x="2678594" y="1640465"/>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r>
              <a:rPr lang="en-US" sz="2400" b="1">
                <a:solidFill>
                  <a:srgbClr val="FF0000"/>
                </a:solidFill>
              </a:rPr>
              <a:t>- Quê quán:</a:t>
            </a:r>
          </a:p>
        </p:txBody>
      </p:sp>
      <p:sp>
        <p:nvSpPr>
          <p:cNvPr id="10" name="Rectangle 9">
            <a:extLst>
              <a:ext uri="{FF2B5EF4-FFF2-40B4-BE49-F238E27FC236}">
                <a16:creationId xmlns:a16="http://schemas.microsoft.com/office/drawing/2014/main" xmlns="" id="{01112A1C-457C-2464-6A08-28618B718C8B}"/>
              </a:ext>
            </a:extLst>
          </p:cNvPr>
          <p:cNvSpPr/>
          <p:nvPr/>
        </p:nvSpPr>
        <p:spPr>
          <a:xfrm>
            <a:off x="2678594" y="3409354"/>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pPr algn="just"/>
            <a:r>
              <a:rPr lang="en-US" sz="2400" b="1">
                <a:solidFill>
                  <a:srgbClr val="FF0000"/>
                </a:solidFill>
              </a:rPr>
              <a:t>- Tác phẩm chính:</a:t>
            </a:r>
            <a:endParaRPr lang="en-US" sz="2400" b="1">
              <a:solidFill>
                <a:schemeClr val="tx1"/>
              </a:solidFill>
            </a:endParaRPr>
          </a:p>
        </p:txBody>
      </p:sp>
      <p:sp>
        <p:nvSpPr>
          <p:cNvPr id="11" name="Rectangle 10">
            <a:extLst>
              <a:ext uri="{FF2B5EF4-FFF2-40B4-BE49-F238E27FC236}">
                <a16:creationId xmlns:a16="http://schemas.microsoft.com/office/drawing/2014/main" xmlns="" id="{28DC24B2-D75E-5DB5-5248-D62EF9421CDF}"/>
              </a:ext>
            </a:extLst>
          </p:cNvPr>
          <p:cNvSpPr/>
          <p:nvPr/>
        </p:nvSpPr>
        <p:spPr>
          <a:xfrm>
            <a:off x="2678594" y="2524909"/>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pPr algn="just"/>
            <a:r>
              <a:rPr lang="en-US" sz="2400" b="1">
                <a:solidFill>
                  <a:srgbClr val="FF0000"/>
                </a:solidFill>
              </a:rPr>
              <a:t>- Phong cách nghệ thuật:</a:t>
            </a:r>
            <a:endParaRPr lang="en-US" sz="2400" b="1">
              <a:solidFill>
                <a:schemeClr val="tx1"/>
              </a:solidFill>
            </a:endParaRPr>
          </a:p>
        </p:txBody>
      </p:sp>
      <p:sp>
        <p:nvSpPr>
          <p:cNvPr id="2" name="Rectangle 1">
            <a:extLst>
              <a:ext uri="{FF2B5EF4-FFF2-40B4-BE49-F238E27FC236}">
                <a16:creationId xmlns:a16="http://schemas.microsoft.com/office/drawing/2014/main" xmlns="" id="{0F47AE52-5326-51EA-11BD-219B69E12571}"/>
              </a:ext>
            </a:extLst>
          </p:cNvPr>
          <p:cNvSpPr/>
          <p:nvPr/>
        </p:nvSpPr>
        <p:spPr>
          <a:xfrm>
            <a:off x="2678594" y="4326895"/>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pPr algn="just"/>
            <a:r>
              <a:rPr lang="en-US" sz="2400" b="1">
                <a:solidFill>
                  <a:srgbClr val="FF0000"/>
                </a:solidFill>
              </a:rPr>
              <a:t>- Giải thưởng:</a:t>
            </a:r>
            <a:endParaRPr lang="en-US" sz="2400" b="1">
              <a:solidFill>
                <a:schemeClr val="tx1"/>
              </a:solidFill>
            </a:endParaRPr>
          </a:p>
        </p:txBody>
      </p:sp>
    </p:spTree>
    <p:custDataLst>
      <p:tags r:id="rId1"/>
    </p:custDataLst>
    <p:extLst>
      <p:ext uri="{BB962C8B-B14F-4D97-AF65-F5344CB8AC3E}">
        <p14:creationId xmlns:p14="http://schemas.microsoft.com/office/powerpoint/2010/main" val="1734604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0589DDB1-6D6A-81AD-2066-A74AB65AC343}"/>
              </a:ext>
            </a:extLst>
          </p:cNvPr>
          <p:cNvSpPr/>
          <p:nvPr/>
        </p:nvSpPr>
        <p:spPr>
          <a:xfrm>
            <a:off x="215153" y="153682"/>
            <a:ext cx="8606118" cy="51021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434" tIns="45717" rIns="91434" bIns="45717" rtlCol="0" anchor="ctr"/>
          <a:lstStyle/>
          <a:p>
            <a:pPr algn="ctr"/>
            <a:endParaRPr lang="en-US"/>
          </a:p>
        </p:txBody>
      </p:sp>
      <p:pic>
        <p:nvPicPr>
          <p:cNvPr id="5" name="Picture 4">
            <a:extLst>
              <a:ext uri="{FF2B5EF4-FFF2-40B4-BE49-F238E27FC236}">
                <a16:creationId xmlns:a16="http://schemas.microsoft.com/office/drawing/2014/main" xmlns="" id="{A752AAD3-C511-87D6-9954-B7357F6B0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32" y="1140354"/>
            <a:ext cx="2355865" cy="3341230"/>
          </a:xfrm>
          <a:prstGeom prst="rect">
            <a:avLst/>
          </a:prstGeom>
          <a:ln>
            <a:noFill/>
          </a:ln>
          <a:effectLst>
            <a:softEdge rad="112500"/>
          </a:effectLst>
        </p:spPr>
      </p:pic>
      <p:sp>
        <p:nvSpPr>
          <p:cNvPr id="7" name="TextBox 6">
            <a:extLst>
              <a:ext uri="{FF2B5EF4-FFF2-40B4-BE49-F238E27FC236}">
                <a16:creationId xmlns:a16="http://schemas.microsoft.com/office/drawing/2014/main" xmlns="" id="{B4ABA18E-4614-E251-BA30-7BB65CE4A82E}"/>
              </a:ext>
            </a:extLst>
          </p:cNvPr>
          <p:cNvSpPr txBox="1"/>
          <p:nvPr/>
        </p:nvSpPr>
        <p:spPr>
          <a:xfrm>
            <a:off x="2558783" y="261260"/>
            <a:ext cx="5778393" cy="461665"/>
          </a:xfrm>
          <a:prstGeom prst="rect">
            <a:avLst/>
          </a:prstGeom>
          <a:noFill/>
        </p:spPr>
        <p:txBody>
          <a:bodyPr wrap="square" lIns="91434" tIns="45717" rIns="91434" bIns="45717" rtlCol="0">
            <a:spAutoFit/>
          </a:bodyPr>
          <a:lstStyle/>
          <a:p>
            <a:pPr algn="ctr"/>
            <a:r>
              <a:rPr lang="en-US" sz="2400" b="1">
                <a:latin typeface="+mj-lt"/>
              </a:rPr>
              <a:t>a. Tác giả: Y Phương</a:t>
            </a:r>
          </a:p>
        </p:txBody>
      </p:sp>
      <p:sp>
        <p:nvSpPr>
          <p:cNvPr id="8" name="Rectangle 7">
            <a:extLst>
              <a:ext uri="{FF2B5EF4-FFF2-40B4-BE49-F238E27FC236}">
                <a16:creationId xmlns:a16="http://schemas.microsoft.com/office/drawing/2014/main" xmlns="" id="{BC4D4CC9-FD01-32A9-4770-DD59959FB512}"/>
              </a:ext>
            </a:extLst>
          </p:cNvPr>
          <p:cNvSpPr/>
          <p:nvPr/>
        </p:nvSpPr>
        <p:spPr>
          <a:xfrm>
            <a:off x="2678594" y="756021"/>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pPr marL="285729" indent="-285729">
              <a:buFontTx/>
              <a:buChar char="-"/>
            </a:pPr>
            <a:r>
              <a:rPr lang="en-US" sz="2400" b="1">
                <a:solidFill>
                  <a:srgbClr val="FF0000"/>
                </a:solidFill>
              </a:rPr>
              <a:t>Năm sinh: </a:t>
            </a:r>
            <a:r>
              <a:rPr lang="en-US" sz="2400" b="1">
                <a:solidFill>
                  <a:schemeClr val="tx1"/>
                </a:solidFill>
              </a:rPr>
              <a:t>1948</a:t>
            </a:r>
          </a:p>
          <a:p>
            <a:pPr marL="285729" indent="-285729">
              <a:buFontTx/>
              <a:buChar char="-"/>
            </a:pPr>
            <a:r>
              <a:rPr lang="en-US" sz="2400" b="1">
                <a:solidFill>
                  <a:srgbClr val="FF0000"/>
                </a:solidFill>
              </a:rPr>
              <a:t>Tên thật: </a:t>
            </a:r>
            <a:r>
              <a:rPr lang="en-US" sz="2400" b="1">
                <a:solidFill>
                  <a:schemeClr val="tx1"/>
                </a:solidFill>
                <a:latin typeface="Times New Roman" pitchFamily="18" charset="0"/>
                <a:cs typeface="Times New Roman" pitchFamily="18" charset="0"/>
              </a:rPr>
              <a:t>Hứa Vĩnh Sước</a:t>
            </a:r>
          </a:p>
        </p:txBody>
      </p:sp>
      <p:sp>
        <p:nvSpPr>
          <p:cNvPr id="9" name="Rectangle 8">
            <a:extLst>
              <a:ext uri="{FF2B5EF4-FFF2-40B4-BE49-F238E27FC236}">
                <a16:creationId xmlns:a16="http://schemas.microsoft.com/office/drawing/2014/main" xmlns="" id="{061202B4-9718-59DC-3E30-31B7D016F131}"/>
              </a:ext>
            </a:extLst>
          </p:cNvPr>
          <p:cNvSpPr/>
          <p:nvPr/>
        </p:nvSpPr>
        <p:spPr>
          <a:xfrm>
            <a:off x="2678594" y="1640465"/>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r>
              <a:rPr lang="en-US" sz="2400" b="1">
                <a:solidFill>
                  <a:srgbClr val="FF0000"/>
                </a:solidFill>
              </a:rPr>
              <a:t>- Quê quán: </a:t>
            </a:r>
            <a:r>
              <a:rPr lang="en-US" sz="2400" b="1">
                <a:solidFill>
                  <a:schemeClr val="tx1"/>
                </a:solidFill>
                <a:latin typeface="Times New Roman" pitchFamily="18" charset="0"/>
                <a:cs typeface="Times New Roman" pitchFamily="18" charset="0"/>
              </a:rPr>
              <a:t>Trùng Khánh - Cao Bằng</a:t>
            </a:r>
            <a:endParaRPr lang="en-US" sz="2400" b="1">
              <a:solidFill>
                <a:srgbClr val="FF0000"/>
              </a:solidFill>
            </a:endParaRPr>
          </a:p>
        </p:txBody>
      </p:sp>
      <p:sp>
        <p:nvSpPr>
          <p:cNvPr id="10" name="Rectangle 9">
            <a:extLst>
              <a:ext uri="{FF2B5EF4-FFF2-40B4-BE49-F238E27FC236}">
                <a16:creationId xmlns:a16="http://schemas.microsoft.com/office/drawing/2014/main" xmlns="" id="{01112A1C-457C-2464-6A08-28618B718C8B}"/>
              </a:ext>
            </a:extLst>
          </p:cNvPr>
          <p:cNvSpPr/>
          <p:nvPr/>
        </p:nvSpPr>
        <p:spPr>
          <a:xfrm>
            <a:off x="2678594" y="3409354"/>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pPr algn="just"/>
            <a:r>
              <a:rPr lang="en-US" sz="2400" b="1">
                <a:solidFill>
                  <a:srgbClr val="FF0000"/>
                </a:solidFill>
              </a:rPr>
              <a:t>- Tác phẩm chính: </a:t>
            </a:r>
            <a:r>
              <a:rPr lang="vi-VN" sz="2400" b="1">
                <a:solidFill>
                  <a:schemeClr val="tx1"/>
                </a:solidFill>
              </a:rPr>
              <a:t>Người hoa núi”, “Lời chúc”, “Đàn then”…</a:t>
            </a:r>
            <a:endParaRPr lang="en-US" sz="2400" b="1">
              <a:solidFill>
                <a:schemeClr val="tx1"/>
              </a:solidFill>
            </a:endParaRPr>
          </a:p>
        </p:txBody>
      </p:sp>
      <p:sp>
        <p:nvSpPr>
          <p:cNvPr id="11" name="Rectangle 10">
            <a:extLst>
              <a:ext uri="{FF2B5EF4-FFF2-40B4-BE49-F238E27FC236}">
                <a16:creationId xmlns:a16="http://schemas.microsoft.com/office/drawing/2014/main" xmlns="" id="{28DC24B2-D75E-5DB5-5248-D62EF9421CDF}"/>
              </a:ext>
            </a:extLst>
          </p:cNvPr>
          <p:cNvSpPr/>
          <p:nvPr/>
        </p:nvSpPr>
        <p:spPr>
          <a:xfrm>
            <a:off x="2678594" y="2524909"/>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pPr algn="just"/>
            <a:r>
              <a:rPr lang="en-US" sz="2400" b="1">
                <a:solidFill>
                  <a:srgbClr val="FF0000"/>
                </a:solidFill>
              </a:rPr>
              <a:t>- Phong cách nghệ thuật: </a:t>
            </a:r>
            <a:r>
              <a:rPr lang="vi-VN" sz="2400" b="1">
                <a:solidFill>
                  <a:schemeClr val="tx1"/>
                </a:solidFill>
              </a:rPr>
              <a:t>tâm hồn mạnh mẽ, và trong sáng, mang đậm bản sắc vùng cao</a:t>
            </a:r>
            <a:r>
              <a:rPr lang="en-US" sz="2400" b="1">
                <a:solidFill>
                  <a:schemeClr val="tx1"/>
                </a:solidFill>
              </a:rPr>
              <a:t>. </a:t>
            </a:r>
          </a:p>
        </p:txBody>
      </p:sp>
      <p:sp>
        <p:nvSpPr>
          <p:cNvPr id="2" name="Rectangle 1">
            <a:extLst>
              <a:ext uri="{FF2B5EF4-FFF2-40B4-BE49-F238E27FC236}">
                <a16:creationId xmlns:a16="http://schemas.microsoft.com/office/drawing/2014/main" xmlns="" id="{0F47AE52-5326-51EA-11BD-219B69E12571}"/>
              </a:ext>
            </a:extLst>
          </p:cNvPr>
          <p:cNvSpPr/>
          <p:nvPr/>
        </p:nvSpPr>
        <p:spPr>
          <a:xfrm>
            <a:off x="2678594" y="4326895"/>
            <a:ext cx="5955126" cy="768403"/>
          </a:xfrm>
          <a:prstGeom prst="rect">
            <a:avLst/>
          </a:prstGeom>
        </p:spPr>
        <p:style>
          <a:lnRef idx="2">
            <a:schemeClr val="accent4"/>
          </a:lnRef>
          <a:fillRef idx="1">
            <a:schemeClr val="lt1"/>
          </a:fillRef>
          <a:effectRef idx="0">
            <a:schemeClr val="accent4"/>
          </a:effectRef>
          <a:fontRef idx="minor">
            <a:schemeClr val="dk1"/>
          </a:fontRef>
        </p:style>
        <p:txBody>
          <a:bodyPr lIns="91434" tIns="45717" rIns="91434" bIns="45717" rtlCol="0" anchor="ctr"/>
          <a:lstStyle/>
          <a:p>
            <a:pPr algn="just"/>
            <a:r>
              <a:rPr lang="en-US" sz="2400" b="1">
                <a:solidFill>
                  <a:srgbClr val="FF0000"/>
                </a:solidFill>
              </a:rPr>
              <a:t>- Giải thưởng: </a:t>
            </a:r>
            <a:r>
              <a:rPr lang="en-US" sz="2400" b="1">
                <a:solidFill>
                  <a:schemeClr val="tx1"/>
                </a:solidFill>
              </a:rPr>
              <a:t>Nhà nước về Văn học và Nghệ thuật (2007) </a:t>
            </a:r>
          </a:p>
        </p:txBody>
      </p:sp>
    </p:spTree>
    <p:custDataLst>
      <p:tags r:id="rId1"/>
    </p:custDataLst>
    <p:extLst>
      <p:ext uri="{BB962C8B-B14F-4D97-AF65-F5344CB8AC3E}">
        <p14:creationId xmlns:p14="http://schemas.microsoft.com/office/powerpoint/2010/main" val="2554230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Người Tày | 54 dân tộc Việt Nam | Báo ảnh Dân tộc và Miền núi">
            <a:extLst>
              <a:ext uri="{FF2B5EF4-FFF2-40B4-BE49-F238E27FC236}">
                <a16:creationId xmlns:a16="http://schemas.microsoft.com/office/drawing/2014/main" xmlns="" id="{C2E1CAF9-1613-A498-CB03-FBB8C1135D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673" r="1" b="14957"/>
          <a:stretch/>
        </p:blipFill>
        <p:spPr bwMode="auto">
          <a:xfrm>
            <a:off x="3370079" y="185"/>
            <a:ext cx="5773923" cy="2510029"/>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Kinh nghiệm đi hang Pác Bó chi tiết nhất 2023">
            <a:extLst>
              <a:ext uri="{FF2B5EF4-FFF2-40B4-BE49-F238E27FC236}">
                <a16:creationId xmlns:a16="http://schemas.microsoft.com/office/drawing/2014/main" xmlns="" id="{FE97E479-0F20-1E9C-F4CE-F3A2D99E65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87" r="-1" b="16789"/>
          <a:stretch/>
        </p:blipFill>
        <p:spPr bwMode="auto">
          <a:xfrm>
            <a:off x="23" y="10"/>
            <a:ext cx="4394827" cy="2510018"/>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Ngọt thơm bánh cuốn canh &quot;nước non Cao Bằng&quot;">
            <a:extLst>
              <a:ext uri="{FF2B5EF4-FFF2-40B4-BE49-F238E27FC236}">
                <a16:creationId xmlns:a16="http://schemas.microsoft.com/office/drawing/2014/main" xmlns="" id="{90804626-F09B-F5E4-E87F-3F7625C26D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050" r="4" b="9569"/>
          <a:stretch/>
        </p:blipFill>
        <p:spPr bwMode="auto">
          <a:xfrm>
            <a:off x="4762566" y="2633474"/>
            <a:ext cx="4381434" cy="2510029"/>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Pác Bó – Điểm đến lưu dấu chân Bác Hồ | Du lịch | Báo ảnh Dân tộc và Miền  núi">
            <a:extLst>
              <a:ext uri="{FF2B5EF4-FFF2-40B4-BE49-F238E27FC236}">
                <a16:creationId xmlns:a16="http://schemas.microsoft.com/office/drawing/2014/main" xmlns="" id="{E822385F-4374-31CB-2320-6C279A7E58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022" r="2" b="25608"/>
          <a:stretch/>
        </p:blipFill>
        <p:spPr bwMode="auto">
          <a:xfrm>
            <a:off x="23" y="2633474"/>
            <a:ext cx="5773903" cy="2510029"/>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9032009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2">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p>
        </p:txBody>
      </p:sp>
      <p:sp>
        <p:nvSpPr>
          <p:cNvPr id="2" name="TextBox 1">
            <a:extLst>
              <a:ext uri="{FF2B5EF4-FFF2-40B4-BE49-F238E27FC236}">
                <a16:creationId xmlns:a16="http://schemas.microsoft.com/office/drawing/2014/main" xmlns="" id="{8A6BF521-66D2-4E0F-8E8E-3192D652DCFB}"/>
              </a:ext>
            </a:extLst>
          </p:cNvPr>
          <p:cNvSpPr txBox="1"/>
          <p:nvPr/>
        </p:nvSpPr>
        <p:spPr>
          <a:xfrm>
            <a:off x="417868" y="1530583"/>
            <a:ext cx="3819146" cy="3097704"/>
          </a:xfrm>
          <a:custGeom>
            <a:avLst/>
            <a:gdLst>
              <a:gd name="connsiteX0" fmla="*/ 0 w 3819146"/>
              <a:gd name="connsiteY0" fmla="*/ 0 h 3097704"/>
              <a:gd name="connsiteX1" fmla="*/ 636524 w 3819146"/>
              <a:gd name="connsiteY1" fmla="*/ 0 h 3097704"/>
              <a:gd name="connsiteX2" fmla="*/ 1196666 w 3819146"/>
              <a:gd name="connsiteY2" fmla="*/ 0 h 3097704"/>
              <a:gd name="connsiteX3" fmla="*/ 1833190 w 3819146"/>
              <a:gd name="connsiteY3" fmla="*/ 0 h 3097704"/>
              <a:gd name="connsiteX4" fmla="*/ 2469714 w 3819146"/>
              <a:gd name="connsiteY4" fmla="*/ 0 h 3097704"/>
              <a:gd name="connsiteX5" fmla="*/ 3106239 w 3819146"/>
              <a:gd name="connsiteY5" fmla="*/ 0 h 3097704"/>
              <a:gd name="connsiteX6" fmla="*/ 3819146 w 3819146"/>
              <a:gd name="connsiteY6" fmla="*/ 0 h 3097704"/>
              <a:gd name="connsiteX7" fmla="*/ 3819146 w 3819146"/>
              <a:gd name="connsiteY7" fmla="*/ 557587 h 3097704"/>
              <a:gd name="connsiteX8" fmla="*/ 3819146 w 3819146"/>
              <a:gd name="connsiteY8" fmla="*/ 1177128 h 3097704"/>
              <a:gd name="connsiteX9" fmla="*/ 3819146 w 3819146"/>
              <a:gd name="connsiteY9" fmla="*/ 1796668 h 3097704"/>
              <a:gd name="connsiteX10" fmla="*/ 3819146 w 3819146"/>
              <a:gd name="connsiteY10" fmla="*/ 2416209 h 3097704"/>
              <a:gd name="connsiteX11" fmla="*/ 3819146 w 3819146"/>
              <a:gd name="connsiteY11" fmla="*/ 3097704 h 3097704"/>
              <a:gd name="connsiteX12" fmla="*/ 3220813 w 3819146"/>
              <a:gd name="connsiteY12" fmla="*/ 3097704 h 3097704"/>
              <a:gd name="connsiteX13" fmla="*/ 2622480 w 3819146"/>
              <a:gd name="connsiteY13" fmla="*/ 3097704 h 3097704"/>
              <a:gd name="connsiteX14" fmla="*/ 1947764 w 3819146"/>
              <a:gd name="connsiteY14" fmla="*/ 3097704 h 3097704"/>
              <a:gd name="connsiteX15" fmla="*/ 1349432 w 3819146"/>
              <a:gd name="connsiteY15" fmla="*/ 3097704 h 3097704"/>
              <a:gd name="connsiteX16" fmla="*/ 674716 w 3819146"/>
              <a:gd name="connsiteY16" fmla="*/ 3097704 h 3097704"/>
              <a:gd name="connsiteX17" fmla="*/ 0 w 3819146"/>
              <a:gd name="connsiteY17" fmla="*/ 3097704 h 3097704"/>
              <a:gd name="connsiteX18" fmla="*/ 0 w 3819146"/>
              <a:gd name="connsiteY18" fmla="*/ 2509140 h 3097704"/>
              <a:gd name="connsiteX19" fmla="*/ 0 w 3819146"/>
              <a:gd name="connsiteY19" fmla="*/ 1858622 h 3097704"/>
              <a:gd name="connsiteX20" fmla="*/ 0 w 3819146"/>
              <a:gd name="connsiteY20" fmla="*/ 1239082 h 3097704"/>
              <a:gd name="connsiteX21" fmla="*/ 0 w 3819146"/>
              <a:gd name="connsiteY21" fmla="*/ 681495 h 3097704"/>
              <a:gd name="connsiteX22" fmla="*/ 0 w 3819146"/>
              <a:gd name="connsiteY22" fmla="*/ 0 h 309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9146" h="3097704" fill="none" extrusionOk="0">
                <a:moveTo>
                  <a:pt x="0" y="0"/>
                </a:moveTo>
                <a:cubicBezTo>
                  <a:pt x="172035" y="10585"/>
                  <a:pt x="480870" y="5217"/>
                  <a:pt x="636524" y="0"/>
                </a:cubicBezTo>
                <a:cubicBezTo>
                  <a:pt x="792178" y="-5217"/>
                  <a:pt x="952180" y="1242"/>
                  <a:pt x="1196666" y="0"/>
                </a:cubicBezTo>
                <a:cubicBezTo>
                  <a:pt x="1441152" y="-1242"/>
                  <a:pt x="1698661" y="8172"/>
                  <a:pt x="1833190" y="0"/>
                </a:cubicBezTo>
                <a:cubicBezTo>
                  <a:pt x="1967719" y="-8172"/>
                  <a:pt x="2312717" y="-4943"/>
                  <a:pt x="2469714" y="0"/>
                </a:cubicBezTo>
                <a:cubicBezTo>
                  <a:pt x="2626711" y="4943"/>
                  <a:pt x="2916894" y="-18279"/>
                  <a:pt x="3106239" y="0"/>
                </a:cubicBezTo>
                <a:cubicBezTo>
                  <a:pt x="3295584" y="18279"/>
                  <a:pt x="3615485" y="2391"/>
                  <a:pt x="3819146" y="0"/>
                </a:cubicBezTo>
                <a:cubicBezTo>
                  <a:pt x="3813700" y="127961"/>
                  <a:pt x="3844814" y="340751"/>
                  <a:pt x="3819146" y="557587"/>
                </a:cubicBezTo>
                <a:cubicBezTo>
                  <a:pt x="3793478" y="774423"/>
                  <a:pt x="3824712" y="983252"/>
                  <a:pt x="3819146" y="1177128"/>
                </a:cubicBezTo>
                <a:cubicBezTo>
                  <a:pt x="3813580" y="1371004"/>
                  <a:pt x="3843007" y="1555110"/>
                  <a:pt x="3819146" y="1796668"/>
                </a:cubicBezTo>
                <a:cubicBezTo>
                  <a:pt x="3795285" y="2038226"/>
                  <a:pt x="3799695" y="2278423"/>
                  <a:pt x="3819146" y="2416209"/>
                </a:cubicBezTo>
                <a:cubicBezTo>
                  <a:pt x="3838597" y="2553995"/>
                  <a:pt x="3851666" y="2857358"/>
                  <a:pt x="3819146" y="3097704"/>
                </a:cubicBezTo>
                <a:cubicBezTo>
                  <a:pt x="3627345" y="3076899"/>
                  <a:pt x="3352427" y="3109020"/>
                  <a:pt x="3220813" y="3097704"/>
                </a:cubicBezTo>
                <a:cubicBezTo>
                  <a:pt x="3089199" y="3086388"/>
                  <a:pt x="2895810" y="3090076"/>
                  <a:pt x="2622480" y="3097704"/>
                </a:cubicBezTo>
                <a:cubicBezTo>
                  <a:pt x="2349150" y="3105332"/>
                  <a:pt x="2182232" y="3089394"/>
                  <a:pt x="1947764" y="3097704"/>
                </a:cubicBezTo>
                <a:cubicBezTo>
                  <a:pt x="1713296" y="3106014"/>
                  <a:pt x="1616398" y="3103937"/>
                  <a:pt x="1349432" y="3097704"/>
                </a:cubicBezTo>
                <a:cubicBezTo>
                  <a:pt x="1082466" y="3091471"/>
                  <a:pt x="969638" y="3107976"/>
                  <a:pt x="674716" y="3097704"/>
                </a:cubicBezTo>
                <a:cubicBezTo>
                  <a:pt x="379794" y="3087432"/>
                  <a:pt x="277418" y="3079960"/>
                  <a:pt x="0" y="3097704"/>
                </a:cubicBezTo>
                <a:cubicBezTo>
                  <a:pt x="18826" y="2823902"/>
                  <a:pt x="-7779" y="2745728"/>
                  <a:pt x="0" y="2509140"/>
                </a:cubicBezTo>
                <a:cubicBezTo>
                  <a:pt x="7779" y="2272552"/>
                  <a:pt x="9405" y="2137415"/>
                  <a:pt x="0" y="1858622"/>
                </a:cubicBezTo>
                <a:cubicBezTo>
                  <a:pt x="-9405" y="1579829"/>
                  <a:pt x="4758" y="1389516"/>
                  <a:pt x="0" y="1239082"/>
                </a:cubicBezTo>
                <a:cubicBezTo>
                  <a:pt x="-4758" y="1088648"/>
                  <a:pt x="14141" y="812706"/>
                  <a:pt x="0" y="681495"/>
                </a:cubicBezTo>
                <a:cubicBezTo>
                  <a:pt x="-14141" y="550284"/>
                  <a:pt x="17547" y="240718"/>
                  <a:pt x="0" y="0"/>
                </a:cubicBezTo>
                <a:close/>
              </a:path>
              <a:path w="3819146" h="3097704" stroke="0" extrusionOk="0">
                <a:moveTo>
                  <a:pt x="0" y="0"/>
                </a:moveTo>
                <a:cubicBezTo>
                  <a:pt x="150263" y="-6575"/>
                  <a:pt x="508675" y="31621"/>
                  <a:pt x="636524" y="0"/>
                </a:cubicBezTo>
                <a:cubicBezTo>
                  <a:pt x="764373" y="-31621"/>
                  <a:pt x="1170642" y="-8107"/>
                  <a:pt x="1349432" y="0"/>
                </a:cubicBezTo>
                <a:cubicBezTo>
                  <a:pt x="1528222" y="8107"/>
                  <a:pt x="1695263" y="18929"/>
                  <a:pt x="1871382" y="0"/>
                </a:cubicBezTo>
                <a:cubicBezTo>
                  <a:pt x="2047501" y="-18929"/>
                  <a:pt x="2339966" y="4438"/>
                  <a:pt x="2469714" y="0"/>
                </a:cubicBezTo>
                <a:cubicBezTo>
                  <a:pt x="2599462" y="-4438"/>
                  <a:pt x="2872364" y="6021"/>
                  <a:pt x="3144430" y="0"/>
                </a:cubicBezTo>
                <a:cubicBezTo>
                  <a:pt x="3416496" y="-6021"/>
                  <a:pt x="3683241" y="3912"/>
                  <a:pt x="3819146" y="0"/>
                </a:cubicBezTo>
                <a:cubicBezTo>
                  <a:pt x="3788240" y="291497"/>
                  <a:pt x="3845958" y="398360"/>
                  <a:pt x="3819146" y="681495"/>
                </a:cubicBezTo>
                <a:cubicBezTo>
                  <a:pt x="3792334" y="964630"/>
                  <a:pt x="3849056" y="1117809"/>
                  <a:pt x="3819146" y="1332013"/>
                </a:cubicBezTo>
                <a:cubicBezTo>
                  <a:pt x="3789236" y="1546217"/>
                  <a:pt x="3838594" y="1654691"/>
                  <a:pt x="3819146" y="1858622"/>
                </a:cubicBezTo>
                <a:cubicBezTo>
                  <a:pt x="3799698" y="2062553"/>
                  <a:pt x="3801757" y="2261820"/>
                  <a:pt x="3819146" y="2447186"/>
                </a:cubicBezTo>
                <a:cubicBezTo>
                  <a:pt x="3836535" y="2632552"/>
                  <a:pt x="3848354" y="2941027"/>
                  <a:pt x="3819146" y="3097704"/>
                </a:cubicBezTo>
                <a:cubicBezTo>
                  <a:pt x="3656940" y="3094752"/>
                  <a:pt x="3339174" y="3093401"/>
                  <a:pt x="3144430" y="3097704"/>
                </a:cubicBezTo>
                <a:cubicBezTo>
                  <a:pt x="2949686" y="3102007"/>
                  <a:pt x="2785310" y="3096338"/>
                  <a:pt x="2584289" y="3097704"/>
                </a:cubicBezTo>
                <a:cubicBezTo>
                  <a:pt x="2383268" y="3099070"/>
                  <a:pt x="2173509" y="3119083"/>
                  <a:pt x="1985956" y="3097704"/>
                </a:cubicBezTo>
                <a:cubicBezTo>
                  <a:pt x="1798403" y="3076325"/>
                  <a:pt x="1637953" y="3085382"/>
                  <a:pt x="1349432" y="3097704"/>
                </a:cubicBezTo>
                <a:cubicBezTo>
                  <a:pt x="1060911" y="3110026"/>
                  <a:pt x="1011915" y="3119340"/>
                  <a:pt x="789290" y="3097704"/>
                </a:cubicBezTo>
                <a:cubicBezTo>
                  <a:pt x="566665" y="3076068"/>
                  <a:pt x="338272" y="3074719"/>
                  <a:pt x="0" y="3097704"/>
                </a:cubicBezTo>
                <a:cubicBezTo>
                  <a:pt x="15851" y="2833020"/>
                  <a:pt x="-17859" y="2684057"/>
                  <a:pt x="0" y="2447186"/>
                </a:cubicBezTo>
                <a:cubicBezTo>
                  <a:pt x="17859" y="2210315"/>
                  <a:pt x="-3316" y="2010525"/>
                  <a:pt x="0" y="1796668"/>
                </a:cubicBezTo>
                <a:cubicBezTo>
                  <a:pt x="3316" y="1582811"/>
                  <a:pt x="-7577" y="1478569"/>
                  <a:pt x="0" y="1208105"/>
                </a:cubicBezTo>
                <a:cubicBezTo>
                  <a:pt x="7577" y="937641"/>
                  <a:pt x="-8250" y="893615"/>
                  <a:pt x="0" y="650518"/>
                </a:cubicBezTo>
                <a:cubicBezTo>
                  <a:pt x="8250" y="407421"/>
                  <a:pt x="-22038" y="138731"/>
                  <a:pt x="0" y="0"/>
                </a:cubicBezTo>
                <a:close/>
              </a:path>
            </a:pathLst>
          </a:custGeom>
          <a:ln w="28575">
            <a:prstDash val="dash"/>
            <a:extLst>
              <a:ext uri="{C807C97D-BFC1-408E-A445-0C87EB9F89A2}">
                <ask:lineSketchStyleProps xmlns:ask="http://schemas.microsoft.com/office/drawing/2018/sketchyshapes" xmlns="" sd="481711788">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vert="horz" lIns="91434" tIns="45717" rIns="91434" bIns="45717" rtlCol="0">
            <a:normAutofit lnSpcReduction="10000"/>
          </a:bodyPr>
          <a:lstStyle/>
          <a:p>
            <a:pPr algn="just">
              <a:lnSpc>
                <a:spcPct val="90000"/>
              </a:lnSpc>
              <a:spcAft>
                <a:spcPts val="600"/>
              </a:spcAft>
            </a:pPr>
            <a:r>
              <a:rPr lang="en-US" sz="2000" b="1" kern="1200">
                <a:solidFill>
                  <a:schemeClr val="tx1"/>
                </a:solidFill>
                <a:latin typeface="Times New Roman" panose="02020603050405020304" pitchFamily="18" charset="0"/>
                <a:cs typeface="Times New Roman" panose="02020603050405020304" pitchFamily="18" charset="0"/>
              </a:rPr>
              <a:t>Nhà thơ Y Phương, tác giả của bài thơ nổi tiếng</a:t>
            </a:r>
            <a:r>
              <a:rPr lang="en-US" sz="2000" b="1" i="1" kern="1200">
                <a:solidFill>
                  <a:schemeClr val="tx1"/>
                </a:solidFill>
                <a:latin typeface="Times New Roman" panose="02020603050405020304" pitchFamily="18" charset="0"/>
                <a:cs typeface="Times New Roman" panose="02020603050405020304" pitchFamily="18" charset="0"/>
              </a:rPr>
              <a:t> Nói với con</a:t>
            </a:r>
            <a:r>
              <a:rPr lang="en-US" sz="2000" b="1" kern="1200">
                <a:solidFill>
                  <a:schemeClr val="tx1"/>
                </a:solidFill>
                <a:latin typeface="Times New Roman" panose="02020603050405020304" pitchFamily="18" charset="0"/>
                <a:cs typeface="Times New Roman" panose="02020603050405020304" pitchFamily="18" charset="0"/>
              </a:rPr>
              <a:t> trong SGK </a:t>
            </a:r>
            <a:r>
              <a:rPr lang="en-US" sz="2000" b="1" i="1" kern="1200">
                <a:solidFill>
                  <a:schemeClr val="tx1"/>
                </a:solidFill>
                <a:latin typeface="Times New Roman" panose="02020603050405020304" pitchFamily="18" charset="0"/>
                <a:cs typeface="Times New Roman" panose="02020603050405020304" pitchFamily="18" charset="0"/>
              </a:rPr>
              <a:t>Ngữ văn 9</a:t>
            </a:r>
            <a:r>
              <a:rPr lang="en-US" sz="2000" b="1" kern="1200">
                <a:solidFill>
                  <a:schemeClr val="tx1"/>
                </a:solidFill>
                <a:latin typeface="Times New Roman" panose="02020603050405020304" pitchFamily="18" charset="0"/>
                <a:cs typeface="Times New Roman" panose="02020603050405020304" pitchFamily="18" charset="0"/>
              </a:rPr>
              <a:t> đã qua đời ngày 9/2/2022 vừa qua, thọ 74 tuổi. Là tác giả của 9 tập thơ, trường ca, chưa kể các thể loại khác, nhưng bao trùm lên tất cả sáng tác cũng như phẩm cách con người ông là một niềm tự hào mãnh liệt về văn hóa của “Người đồng mình tự đục đá kê cao quê hương”.</a:t>
            </a:r>
            <a:endParaRPr lang="en-US" sz="2000" kern="1200">
              <a:solidFill>
                <a:schemeClr val="tx1"/>
              </a:solidFill>
              <a:latin typeface="Times New Roman" panose="02020603050405020304" pitchFamily="18" charset="0"/>
              <a:cs typeface="Times New Roman" panose="02020603050405020304" pitchFamily="18" charset="0"/>
            </a:endParaRPr>
          </a:p>
        </p:txBody>
      </p:sp>
      <p:sp>
        <p:nvSpPr>
          <p:cNvPr id="1039" name="Oval 1034">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15426" y="1023549"/>
            <a:ext cx="710616" cy="691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33">
              <a:buClrTx/>
              <a:defRPr/>
            </a:pPr>
            <a:endParaRPr lang="en-US" sz="1800" kern="1200">
              <a:solidFill>
                <a:srgbClr val="FFFFFF"/>
              </a:solidFill>
              <a:latin typeface="Calibri" panose="020F0502020204030204"/>
            </a:endParaRPr>
          </a:p>
        </p:txBody>
      </p:sp>
      <p:pic>
        <p:nvPicPr>
          <p:cNvPr id="1028" name="Picture 4" descr="Vĩnh biệt nhà thơ Y Phương: 'Tiếng hát tháng Giêng' đã cất vào 'ruột đá'">
            <a:extLst>
              <a:ext uri="{FF2B5EF4-FFF2-40B4-BE49-F238E27FC236}">
                <a16:creationId xmlns:a16="http://schemas.microsoft.com/office/drawing/2014/main" xmlns="" id="{848FF9BB-3A6E-2792-1143-4CF36630F0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16" r="2" b="12219"/>
          <a:stretch/>
        </p:blipFill>
        <p:spPr bwMode="auto">
          <a:xfrm>
            <a:off x="5925945" y="2045796"/>
            <a:ext cx="3218056" cy="3097704"/>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37" name="Arc 1036">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4525607" y="-504853"/>
            <a:ext cx="3015895"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lIns="91434" tIns="45717" rIns="91434" bIns="45717" rtlCol="0" anchor="ctr"/>
          <a:lstStyle/>
          <a:p>
            <a:pPr algn="ctr"/>
            <a:endParaRPr lang="en-US" dirty="0"/>
          </a:p>
        </p:txBody>
      </p:sp>
      <p:pic>
        <p:nvPicPr>
          <p:cNvPr id="1026" name="Picture 2" descr="Nhà thơ Y Phương, tác giả bài thơ 'Nói với con' đột ngột qua đời | Phong  cách | Vietnam+ (VietnamPlus)">
            <a:extLst>
              <a:ext uri="{FF2B5EF4-FFF2-40B4-BE49-F238E27FC236}">
                <a16:creationId xmlns:a16="http://schemas.microsoft.com/office/drawing/2014/main" xmlns="" id="{C4046913-F4AD-126E-69C7-09760DED29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767" b="1"/>
          <a:stretch/>
        </p:blipFill>
        <p:spPr bwMode="auto">
          <a:xfrm>
            <a:off x="4696205" y="10"/>
            <a:ext cx="2639484" cy="225592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9075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ú thích ảnh">
            <a:extLst>
              <a:ext uri="{FF2B5EF4-FFF2-40B4-BE49-F238E27FC236}">
                <a16:creationId xmlns:a16="http://schemas.microsoft.com/office/drawing/2014/main" xmlns="" id="{6ACE91F0-F224-46F1-8E67-2734427C92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812" y="2121885"/>
            <a:ext cx="2086524" cy="3021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39F155E-D487-441F-8C9F-85D1BA0CACEB}"/>
              </a:ext>
            </a:extLst>
          </p:cNvPr>
          <p:cNvSpPr txBox="1"/>
          <p:nvPr/>
        </p:nvSpPr>
        <p:spPr>
          <a:xfrm>
            <a:off x="140695" y="112123"/>
            <a:ext cx="6416528" cy="5062918"/>
          </a:xfrm>
          <a:prstGeom prst="rect">
            <a:avLst/>
          </a:prstGeom>
          <a:noFill/>
        </p:spPr>
        <p:txBody>
          <a:bodyPr wrap="square" lIns="91434" tIns="45717" rIns="91434" bIns="45717" rtlCol="0">
            <a:spAutoFit/>
          </a:bodyPr>
          <a:lstStyle/>
          <a:p>
            <a:pPr algn="just"/>
            <a:r>
              <a:rPr lang="en-US" sz="1900" dirty="0">
                <a:solidFill>
                  <a:srgbClr val="111000"/>
                </a:solidFill>
                <a:latin typeface="+mj-lt"/>
              </a:rPr>
              <a:t>         </a:t>
            </a:r>
            <a:r>
              <a:rPr lang="vi-VN" sz="1900" dirty="0">
                <a:solidFill>
                  <a:srgbClr val="111000"/>
                </a:solidFill>
                <a:latin typeface="+mj-lt"/>
              </a:rPr>
              <a:t>Với quan niệm, “Văn chương là một việc làm trả ơn những người sinh thành và nuôi dưỡng mình”, kể từ năm 1973, anh lặng lẽ sáng tác, lặng lẽ thử nghiệm và không ngừng lao động sáng tạo để có thể công bố khối lượng tác phẩm đáng tự hào. Tên tuổi anh gắn với </a:t>
            </a:r>
            <a:r>
              <a:rPr lang="vi-VN" sz="1900" i="1" dirty="0">
                <a:solidFill>
                  <a:srgbClr val="111000"/>
                </a:solidFill>
                <a:latin typeface="+mj-lt"/>
              </a:rPr>
              <a:t>Mùa hoa </a:t>
            </a:r>
            <a:r>
              <a:rPr lang="vi-VN" sz="1900" dirty="0">
                <a:solidFill>
                  <a:srgbClr val="111000"/>
                </a:solidFill>
                <a:latin typeface="+mj-lt"/>
              </a:rPr>
              <a:t>bội thu những giải thưởng: Giải A cuộc thi thơ Tạp chí </a:t>
            </a:r>
            <a:r>
              <a:rPr lang="vi-VN" sz="1900" i="1" dirty="0">
                <a:solidFill>
                  <a:srgbClr val="111000"/>
                </a:solidFill>
                <a:latin typeface="+mj-lt"/>
              </a:rPr>
              <a:t>Văn nghệ Quân đội</a:t>
            </a:r>
            <a:r>
              <a:rPr lang="vi-VN" sz="1900" dirty="0">
                <a:solidFill>
                  <a:srgbClr val="111000"/>
                </a:solidFill>
                <a:latin typeface="+mj-lt"/>
              </a:rPr>
              <a:t> 1984; Giải thưởng loại A của Hội Nhà văn Việt Nam (1987) với tập thơ </a:t>
            </a:r>
            <a:r>
              <a:rPr lang="vi-VN" sz="1900" i="1" dirty="0">
                <a:solidFill>
                  <a:srgbClr val="111000"/>
                </a:solidFill>
                <a:latin typeface="+mj-lt"/>
              </a:rPr>
              <a:t>Tiếng hát tháng Giêng</a:t>
            </a:r>
            <a:r>
              <a:rPr lang="vi-VN" sz="1900" dirty="0">
                <a:solidFill>
                  <a:srgbClr val="111000"/>
                </a:solidFill>
                <a:latin typeface="+mj-lt"/>
              </a:rPr>
              <a:t>; Giải A của Hội đồng Văn học dân tộc - Hội Nhà văn Việt Nam với tập thơ </a:t>
            </a:r>
            <a:r>
              <a:rPr lang="vi-VN" sz="1900" i="1" dirty="0">
                <a:solidFill>
                  <a:srgbClr val="111000"/>
                </a:solidFill>
                <a:latin typeface="+mj-lt"/>
              </a:rPr>
              <a:t>Lời chúc</a:t>
            </a:r>
            <a:r>
              <a:rPr lang="vi-VN" sz="1900" dirty="0">
                <a:solidFill>
                  <a:srgbClr val="111000"/>
                </a:solidFill>
                <a:latin typeface="+mj-lt"/>
              </a:rPr>
              <a:t>; Giải B của Ủy ban toàn quốc Liên hiệp các Hội Văn học nghệ thuật Việt Nam, Giải B của Bộ Quốc phòng với trường ca </a:t>
            </a:r>
            <a:r>
              <a:rPr lang="vi-VN" sz="1900" i="1" dirty="0">
                <a:solidFill>
                  <a:srgbClr val="111000"/>
                </a:solidFill>
                <a:latin typeface="+mj-lt"/>
              </a:rPr>
              <a:t>Chín tháng </a:t>
            </a:r>
            <a:r>
              <a:rPr lang="vi-VN" sz="1900" dirty="0">
                <a:solidFill>
                  <a:srgbClr val="111000"/>
                </a:solidFill>
                <a:latin typeface="+mj-lt"/>
              </a:rPr>
              <a:t>(2001); “cú đúp” giải thưởng năm 2016 cho 2 cuốn sách: Thơ song ngữ</a:t>
            </a:r>
            <a:r>
              <a:rPr lang="vi-VN" sz="1900" i="1" dirty="0">
                <a:solidFill>
                  <a:srgbClr val="111000"/>
                </a:solidFill>
                <a:latin typeface="+mj-lt"/>
              </a:rPr>
              <a:t> Vũ khúc Tày </a:t>
            </a:r>
            <a:r>
              <a:rPr lang="vi-VN" sz="1900" dirty="0">
                <a:solidFill>
                  <a:srgbClr val="111000"/>
                </a:solidFill>
                <a:latin typeface="+mj-lt"/>
              </a:rPr>
              <a:t>(Giải thưởng văn học Hội Nhà văn Việt Nam), </a:t>
            </a:r>
            <a:r>
              <a:rPr lang="vi-VN" sz="1900" i="1" dirty="0">
                <a:solidFill>
                  <a:srgbClr val="111000"/>
                </a:solidFill>
                <a:latin typeface="+mj-lt"/>
              </a:rPr>
              <a:t>Fừn Nèn - Củi Tết</a:t>
            </a:r>
            <a:r>
              <a:rPr lang="vi-VN" sz="1900" dirty="0">
                <a:solidFill>
                  <a:srgbClr val="111000"/>
                </a:solidFill>
                <a:latin typeface="+mj-lt"/>
              </a:rPr>
              <a:t> (giải B của Hội Văn học nghệ thuật Dân tộc thiểu số Việt Nam). Và năm 2007, “Người trai làng Tày” đã vinh dự nhận Giải thưởng Nhà nước về Văn học nghệ thuật (đợt 2, năm 2007).</a:t>
            </a:r>
            <a:endParaRPr lang="en-US" sz="1900" dirty="0">
              <a:latin typeface=".Vn3DH" panose="020B7200000000000000" pitchFamily="34" charset="0"/>
            </a:endParaRPr>
          </a:p>
        </p:txBody>
      </p:sp>
      <p:graphicFrame>
        <p:nvGraphicFramePr>
          <p:cNvPr id="13" name="Table 12">
            <a:extLst>
              <a:ext uri="{FF2B5EF4-FFF2-40B4-BE49-F238E27FC236}">
                <a16:creationId xmlns:a16="http://schemas.microsoft.com/office/drawing/2014/main" xmlns="" id="{D567A689-3D11-4904-958F-1F2668839144}"/>
              </a:ext>
            </a:extLst>
          </p:cNvPr>
          <p:cNvGraphicFramePr>
            <a:graphicFrameLocks noGrp="1"/>
          </p:cNvGraphicFramePr>
          <p:nvPr/>
        </p:nvGraphicFramePr>
        <p:xfrm>
          <a:off x="6641861" y="356449"/>
          <a:ext cx="2361449" cy="1660208"/>
        </p:xfrm>
        <a:graphic>
          <a:graphicData uri="http://schemas.openxmlformats.org/drawingml/2006/table">
            <a:tbl>
              <a:tblPr/>
              <a:tblGrid>
                <a:gridCol w="2361449">
                  <a:extLst>
                    <a:ext uri="{9D8B030D-6E8A-4147-A177-3AD203B41FA5}">
                      <a16:colId xmlns:a16="http://schemas.microsoft.com/office/drawing/2014/main" xmlns="" val="2436270744"/>
                    </a:ext>
                  </a:extLst>
                </a:gridCol>
              </a:tblGrid>
              <a:tr h="1660208">
                <a:tc>
                  <a:txBody>
                    <a:bodyPr/>
                    <a:lstStyle/>
                    <a:p>
                      <a:pPr algn="just"/>
                      <a:r>
                        <a:rPr lang="vi-VN" sz="1800" dirty="0">
                          <a:effectLst/>
                          <a:latin typeface="Times New Roman" pitchFamily="18" charset="0"/>
                          <a:cs typeface="Times New Roman" pitchFamily="18" charset="0"/>
                        </a:rPr>
                        <a:t>“Tôi đã phải bỏ đi cả trăm con chữ long lanh chỉ để có được một dấu phẩy sinh động tươi rói…” (nhà thơ Y Phương)</a:t>
                      </a:r>
                    </a:p>
                  </a:txBody>
                  <a:tcPr marL="7144" marR="7144" marT="7144" marB="7144" anchor="ctr">
                    <a:lnL>
                      <a:noFill/>
                    </a:lnL>
                    <a:lnR>
                      <a:noFill/>
                    </a:lnR>
                    <a:lnT>
                      <a:noFill/>
                    </a:lnT>
                    <a:lnB>
                      <a:noFill/>
                    </a:lnB>
                    <a:solidFill>
                      <a:srgbClr val="FFCC99"/>
                    </a:solidFill>
                  </a:tcPr>
                </a:tc>
                <a:extLst>
                  <a:ext uri="{0D108BD9-81ED-4DB2-BD59-A6C34878D82A}">
                    <a16:rowId xmlns:a16="http://schemas.microsoft.com/office/drawing/2014/main" xmlns="" val="3690417081"/>
                  </a:ext>
                </a:extLst>
              </a:tr>
            </a:tbl>
          </a:graphicData>
        </a:graphic>
      </p:graphicFrame>
    </p:spTree>
    <p:custDataLst>
      <p:tags r:id="rId1"/>
    </p:custDataLst>
    <p:extLst>
      <p:ext uri="{BB962C8B-B14F-4D97-AF65-F5344CB8AC3E}">
        <p14:creationId xmlns:p14="http://schemas.microsoft.com/office/powerpoint/2010/main" val="77096497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4101FB5-4B89-86D8-79D9-1FEBC182E51E}"/>
              </a:ext>
            </a:extLst>
          </p:cNvPr>
          <p:cNvSpPr/>
          <p:nvPr/>
        </p:nvSpPr>
        <p:spPr>
          <a:xfrm>
            <a:off x="284309" y="192101"/>
            <a:ext cx="1337022" cy="4725681"/>
          </a:xfrm>
          <a:prstGeom prst="roundRect">
            <a:avLst/>
          </a:prstGeom>
        </p:spPr>
        <p:style>
          <a:lnRef idx="1">
            <a:schemeClr val="accent6"/>
          </a:lnRef>
          <a:fillRef idx="2">
            <a:schemeClr val="accent6"/>
          </a:fillRef>
          <a:effectRef idx="1">
            <a:schemeClr val="accent6"/>
          </a:effectRef>
          <a:fontRef idx="minor">
            <a:schemeClr val="dk1"/>
          </a:fontRef>
        </p:style>
        <p:txBody>
          <a:bodyPr lIns="91434" tIns="45717" rIns="91434" bIns="45717" rtlCol="0" anchor="ctr"/>
          <a:lstStyle/>
          <a:p>
            <a:pPr algn="ctr"/>
            <a:r>
              <a:rPr lang="en-US" sz="2400" b="1"/>
              <a:t>b. Bài thơ “Nói với con”</a:t>
            </a:r>
          </a:p>
        </p:txBody>
      </p:sp>
      <p:sp>
        <p:nvSpPr>
          <p:cNvPr id="5" name="Rectangle: Rounded Corners 4">
            <a:extLst>
              <a:ext uri="{FF2B5EF4-FFF2-40B4-BE49-F238E27FC236}">
                <a16:creationId xmlns:a16="http://schemas.microsoft.com/office/drawing/2014/main" xmlns="" id="{1C407E58-94AB-9461-0390-3DC848118BEC}"/>
              </a:ext>
            </a:extLst>
          </p:cNvPr>
          <p:cNvSpPr/>
          <p:nvPr/>
        </p:nvSpPr>
        <p:spPr>
          <a:xfrm>
            <a:off x="1836487" y="192104"/>
            <a:ext cx="7123099" cy="676195"/>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r>
              <a:rPr lang="en-US" sz="2000" b="1">
                <a:solidFill>
                  <a:srgbClr val="FF0000"/>
                </a:solidFill>
              </a:rPr>
              <a:t>- HCST:</a:t>
            </a:r>
          </a:p>
        </p:txBody>
      </p:sp>
      <p:sp>
        <p:nvSpPr>
          <p:cNvPr id="6" name="Rectangle: Rounded Corners 5">
            <a:extLst>
              <a:ext uri="{FF2B5EF4-FFF2-40B4-BE49-F238E27FC236}">
                <a16:creationId xmlns:a16="http://schemas.microsoft.com/office/drawing/2014/main" xmlns="" id="{6A868AE3-202A-6BBA-0C12-20677AD8A4C7}"/>
              </a:ext>
            </a:extLst>
          </p:cNvPr>
          <p:cNvSpPr/>
          <p:nvPr/>
        </p:nvSpPr>
        <p:spPr>
          <a:xfrm>
            <a:off x="1836485" y="2105428"/>
            <a:ext cx="7123099" cy="676195"/>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r>
              <a:rPr lang="en-US" sz="2000" b="1">
                <a:solidFill>
                  <a:srgbClr val="FF0000"/>
                </a:solidFill>
              </a:rPr>
              <a:t>- PTBĐ chính:  </a:t>
            </a:r>
          </a:p>
        </p:txBody>
      </p:sp>
      <p:sp>
        <p:nvSpPr>
          <p:cNvPr id="2" name="Rectangle: Rounded Corners 1">
            <a:extLst>
              <a:ext uri="{FF2B5EF4-FFF2-40B4-BE49-F238E27FC236}">
                <a16:creationId xmlns:a16="http://schemas.microsoft.com/office/drawing/2014/main" xmlns="" id="{31EE2C4A-2933-FC1B-F091-E87923515B09}"/>
              </a:ext>
            </a:extLst>
          </p:cNvPr>
          <p:cNvSpPr/>
          <p:nvPr/>
        </p:nvSpPr>
        <p:spPr>
          <a:xfrm>
            <a:off x="1836485" y="1148765"/>
            <a:ext cx="7123099" cy="676195"/>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r>
              <a:rPr lang="en-US" sz="2000" b="1">
                <a:solidFill>
                  <a:srgbClr val="FF0000"/>
                </a:solidFill>
              </a:rPr>
              <a:t>- Xuất xứ: </a:t>
            </a:r>
          </a:p>
        </p:txBody>
      </p:sp>
      <p:sp>
        <p:nvSpPr>
          <p:cNvPr id="3" name="Rectangle: Rounded Corners 2">
            <a:extLst>
              <a:ext uri="{FF2B5EF4-FFF2-40B4-BE49-F238E27FC236}">
                <a16:creationId xmlns:a16="http://schemas.microsoft.com/office/drawing/2014/main" xmlns="" id="{C7FBA985-3391-EC1E-33FA-D3CE8E6EECFB}"/>
              </a:ext>
            </a:extLst>
          </p:cNvPr>
          <p:cNvSpPr/>
          <p:nvPr/>
        </p:nvSpPr>
        <p:spPr>
          <a:xfrm>
            <a:off x="1836485" y="3191437"/>
            <a:ext cx="7123099" cy="676195"/>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r>
              <a:rPr lang="en-US" sz="2000" b="1">
                <a:solidFill>
                  <a:srgbClr val="FF0000"/>
                </a:solidFill>
              </a:rPr>
              <a:t>- Bố cục:</a:t>
            </a:r>
          </a:p>
        </p:txBody>
      </p:sp>
    </p:spTree>
    <p:custDataLst>
      <p:tags r:id="rId1"/>
    </p:custDataLst>
    <p:extLst>
      <p:ext uri="{BB962C8B-B14F-4D97-AF65-F5344CB8AC3E}">
        <p14:creationId xmlns:p14="http://schemas.microsoft.com/office/powerpoint/2010/main" val="60086854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4101FB5-4B89-86D8-79D9-1FEBC182E51E}"/>
              </a:ext>
            </a:extLst>
          </p:cNvPr>
          <p:cNvSpPr/>
          <p:nvPr/>
        </p:nvSpPr>
        <p:spPr>
          <a:xfrm>
            <a:off x="284309" y="192101"/>
            <a:ext cx="1337022" cy="4725681"/>
          </a:xfrm>
          <a:prstGeom prst="roundRect">
            <a:avLst/>
          </a:prstGeom>
        </p:spPr>
        <p:style>
          <a:lnRef idx="1">
            <a:schemeClr val="accent6"/>
          </a:lnRef>
          <a:fillRef idx="2">
            <a:schemeClr val="accent6"/>
          </a:fillRef>
          <a:effectRef idx="1">
            <a:schemeClr val="accent6"/>
          </a:effectRef>
          <a:fontRef idx="minor">
            <a:schemeClr val="dk1"/>
          </a:fontRef>
        </p:style>
        <p:txBody>
          <a:bodyPr lIns="91434" tIns="45717" rIns="91434" bIns="45717" rtlCol="0" anchor="ctr"/>
          <a:lstStyle/>
          <a:p>
            <a:pPr algn="ctr"/>
            <a:r>
              <a:rPr lang="en-US" sz="2400" b="1"/>
              <a:t>b. Bài thơ “Nói với con”</a:t>
            </a:r>
          </a:p>
        </p:txBody>
      </p:sp>
      <p:sp>
        <p:nvSpPr>
          <p:cNvPr id="5" name="Rectangle: Rounded Corners 4">
            <a:extLst>
              <a:ext uri="{FF2B5EF4-FFF2-40B4-BE49-F238E27FC236}">
                <a16:creationId xmlns:a16="http://schemas.microsoft.com/office/drawing/2014/main" xmlns="" id="{1C407E58-94AB-9461-0390-3DC848118BEC}"/>
              </a:ext>
            </a:extLst>
          </p:cNvPr>
          <p:cNvSpPr/>
          <p:nvPr/>
        </p:nvSpPr>
        <p:spPr>
          <a:xfrm>
            <a:off x="1836487" y="192104"/>
            <a:ext cx="7123099" cy="814507"/>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algn="just"/>
            <a:r>
              <a:rPr lang="en-US" sz="2000" b="1">
                <a:solidFill>
                  <a:srgbClr val="FF0000"/>
                </a:solidFill>
              </a:rPr>
              <a:t>- HCST: </a:t>
            </a:r>
            <a:r>
              <a:rPr lang="vi-VN" sz="2000" b="1">
                <a:solidFill>
                  <a:schemeClr val="tx1"/>
                </a:solidFill>
              </a:rPr>
              <a:t>Bài thơ được sáng tác năm 1980, khi đất nước mới hòa bình thống nhất nhưng gặp rất nhiều khó khăn thiếu thốn. </a:t>
            </a:r>
            <a:endParaRPr lang="en-US" sz="2000">
              <a:solidFill>
                <a:schemeClr val="tx1"/>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xmlns="" id="{6A868AE3-202A-6BBA-0C12-20677AD8A4C7}"/>
              </a:ext>
            </a:extLst>
          </p:cNvPr>
          <p:cNvSpPr/>
          <p:nvPr/>
        </p:nvSpPr>
        <p:spPr>
          <a:xfrm>
            <a:off x="1836485" y="2005534"/>
            <a:ext cx="7123099" cy="676195"/>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r>
              <a:rPr lang="en-US" sz="2000" b="1">
                <a:solidFill>
                  <a:srgbClr val="FF0000"/>
                </a:solidFill>
              </a:rPr>
              <a:t>- PTBĐ chính: </a:t>
            </a:r>
            <a:r>
              <a:rPr lang="en-US" sz="2000" b="1">
                <a:solidFill>
                  <a:schemeClr val="tx1"/>
                </a:solidFill>
              </a:rPr>
              <a:t>Biểu cảm  </a:t>
            </a:r>
          </a:p>
        </p:txBody>
      </p:sp>
      <p:sp>
        <p:nvSpPr>
          <p:cNvPr id="7" name="Rectangle: Rounded Corners 6">
            <a:extLst>
              <a:ext uri="{FF2B5EF4-FFF2-40B4-BE49-F238E27FC236}">
                <a16:creationId xmlns:a16="http://schemas.microsoft.com/office/drawing/2014/main" xmlns="" id="{72C3637B-A98C-5624-756A-726107DA0A9B}"/>
              </a:ext>
            </a:extLst>
          </p:cNvPr>
          <p:cNvSpPr/>
          <p:nvPr/>
        </p:nvSpPr>
        <p:spPr>
          <a:xfrm>
            <a:off x="1836485" y="2854617"/>
            <a:ext cx="7123099" cy="676195"/>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r>
              <a:rPr lang="en-US" sz="2000" b="1">
                <a:solidFill>
                  <a:srgbClr val="FF0000"/>
                </a:solidFill>
              </a:rPr>
              <a:t>- Thể thơ: </a:t>
            </a:r>
            <a:r>
              <a:rPr lang="en-US" sz="2000" b="1">
                <a:solidFill>
                  <a:schemeClr val="tx1"/>
                </a:solidFill>
              </a:rPr>
              <a:t>Tự do</a:t>
            </a:r>
          </a:p>
        </p:txBody>
      </p:sp>
      <p:sp>
        <p:nvSpPr>
          <p:cNvPr id="2" name="Rectangle: Rounded Corners 1">
            <a:extLst>
              <a:ext uri="{FF2B5EF4-FFF2-40B4-BE49-F238E27FC236}">
                <a16:creationId xmlns:a16="http://schemas.microsoft.com/office/drawing/2014/main" xmlns="" id="{31EE2C4A-2933-FC1B-F091-E87923515B09}"/>
              </a:ext>
            </a:extLst>
          </p:cNvPr>
          <p:cNvSpPr/>
          <p:nvPr/>
        </p:nvSpPr>
        <p:spPr>
          <a:xfrm>
            <a:off x="1836485" y="1148765"/>
            <a:ext cx="7123099" cy="676195"/>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r>
              <a:rPr lang="en-US" sz="2000" b="1">
                <a:solidFill>
                  <a:srgbClr val="FF0000"/>
                </a:solidFill>
              </a:rPr>
              <a:t>- Xuất xứ: </a:t>
            </a:r>
            <a:r>
              <a:rPr lang="en-US" sz="2000" b="1">
                <a:latin typeface="Times New Roman" pitchFamily="18" charset="0"/>
                <a:cs typeface="Times New Roman" pitchFamily="18" charset="0"/>
              </a:rPr>
              <a:t>In trong tập Thơ Việt Nam 1945 – 1985.</a:t>
            </a:r>
            <a:r>
              <a:rPr lang="en-US" sz="2000" b="1">
                <a:solidFill>
                  <a:srgbClr val="FF0000"/>
                </a:solidFill>
              </a:rPr>
              <a:t> </a:t>
            </a:r>
          </a:p>
        </p:txBody>
      </p:sp>
      <p:sp>
        <p:nvSpPr>
          <p:cNvPr id="3" name="Rectangle: Rounded Corners 2">
            <a:extLst>
              <a:ext uri="{FF2B5EF4-FFF2-40B4-BE49-F238E27FC236}">
                <a16:creationId xmlns:a16="http://schemas.microsoft.com/office/drawing/2014/main" xmlns="" id="{C7FBA985-3391-EC1E-33FA-D3CE8E6EECFB}"/>
              </a:ext>
            </a:extLst>
          </p:cNvPr>
          <p:cNvSpPr/>
          <p:nvPr/>
        </p:nvSpPr>
        <p:spPr>
          <a:xfrm>
            <a:off x="1836486" y="3811284"/>
            <a:ext cx="7123099" cy="1244813"/>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marL="342875" indent="-342875" algn="just">
              <a:buFontTx/>
              <a:buChar char="-"/>
            </a:pPr>
            <a:r>
              <a:rPr lang="en-US" sz="2000" b="1">
                <a:solidFill>
                  <a:srgbClr val="FF0000"/>
                </a:solidFill>
              </a:rPr>
              <a:t>Bố cục: </a:t>
            </a:r>
          </a:p>
          <a:p>
            <a:pPr algn="just"/>
            <a:r>
              <a:rPr lang="vi-VN" sz="2000" b="1">
                <a:latin typeface="Times New Roman" pitchFamily="18" charset="0"/>
                <a:cs typeface="Times New Roman" pitchFamily="18" charset="0"/>
              </a:rPr>
              <a:t>+</a:t>
            </a:r>
            <a:r>
              <a:rPr lang="en-US" sz="2000" b="1">
                <a:latin typeface="Times New Roman" pitchFamily="18" charset="0"/>
                <a:cs typeface="Times New Roman" pitchFamily="18" charset="0"/>
              </a:rPr>
              <a:t> Đoạn 1: </a:t>
            </a:r>
            <a:r>
              <a:rPr lang="en-US" sz="2000">
                <a:latin typeface="Times New Roman" pitchFamily="18" charset="0"/>
                <a:cs typeface="Times New Roman" pitchFamily="18" charset="0"/>
              </a:rPr>
              <a:t>Người cha nói với con về tình cảm cội nguồ</a:t>
            </a:r>
            <a:r>
              <a:rPr lang="vi-VN" sz="2000">
                <a:latin typeface="Times New Roman" pitchFamily="18" charset="0"/>
                <a:cs typeface="Times New Roman" pitchFamily="18" charset="0"/>
              </a:rPr>
              <a:t>n</a:t>
            </a:r>
            <a:endParaRPr lang="en-US" sz="2000">
              <a:latin typeface="Times New Roman" pitchFamily="18" charset="0"/>
              <a:cs typeface="Times New Roman" pitchFamily="18" charset="0"/>
            </a:endParaRPr>
          </a:p>
          <a:p>
            <a:pPr algn="just"/>
            <a:r>
              <a:rPr lang="vi-VN" sz="2000" b="1">
                <a:latin typeface="Times New Roman" pitchFamily="18" charset="0"/>
                <a:cs typeface="Times New Roman" pitchFamily="18" charset="0"/>
              </a:rPr>
              <a:t>+</a:t>
            </a:r>
            <a:r>
              <a:rPr lang="en-US" sz="2000" b="1">
                <a:latin typeface="Times New Roman" pitchFamily="18" charset="0"/>
                <a:cs typeface="Times New Roman" pitchFamily="18" charset="0"/>
              </a:rPr>
              <a:t> Đoạn 2: </a:t>
            </a:r>
            <a:r>
              <a:rPr lang="en-US" sz="2000">
                <a:latin typeface="Times New Roman" pitchFamily="18" charset="0"/>
                <a:cs typeface="Times New Roman" pitchFamily="18" charset="0"/>
              </a:rPr>
              <a:t>Người cha nói về truyền thống cao đẹp của quê hương và niềm mong ước con sẽ kế tục những truyền thống đáng quý.</a:t>
            </a:r>
            <a:endParaRPr lang="en-US" sz="24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87598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1165478" y="453849"/>
            <a:ext cx="1522867" cy="1070797"/>
          </a:xfrm>
          <a:prstGeom prst="cloud">
            <a:avLst/>
          </a:prstGeom>
          <a:solidFill>
            <a:schemeClr val="accent4"/>
          </a:solidFill>
          <a:ln>
            <a:noFill/>
          </a:ln>
        </p:spPr>
        <p:txBody>
          <a:bodyPr spcFirstLastPara="1" wrap="square" lIns="91419" tIns="91419" rIns="91419" bIns="91419" anchor="ctr" anchorCtr="0">
            <a:noAutofit/>
          </a:bodyPr>
          <a:lstStyle/>
          <a:p>
            <a:endParaRPr/>
          </a:p>
        </p:txBody>
      </p:sp>
      <p:sp>
        <p:nvSpPr>
          <p:cNvPr id="748" name="Google Shape;748;p42"/>
          <p:cNvSpPr/>
          <p:nvPr/>
        </p:nvSpPr>
        <p:spPr>
          <a:xfrm>
            <a:off x="5857308" y="70067"/>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753" name="Google Shape;753;p42"/>
          <p:cNvSpPr/>
          <p:nvPr/>
        </p:nvSpPr>
        <p:spPr>
          <a:xfrm>
            <a:off x="6253" y="3246426"/>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19" tIns="91419" rIns="91419" bIns="91419" anchor="ctr" anchorCtr="0">
            <a:noAutofit/>
          </a:bodyPr>
          <a:lstStyle/>
          <a:p>
            <a:endParaRPr/>
          </a:p>
        </p:txBody>
      </p:sp>
      <p:sp>
        <p:nvSpPr>
          <p:cNvPr id="754" name="Google Shape;754;p42"/>
          <p:cNvSpPr txBox="1">
            <a:spLocks noGrp="1"/>
          </p:cNvSpPr>
          <p:nvPr>
            <p:ph type="title"/>
          </p:nvPr>
        </p:nvSpPr>
        <p:spPr>
          <a:xfrm>
            <a:off x="2376158" y="886087"/>
            <a:ext cx="4569006" cy="713400"/>
          </a:xfrm>
          <a:prstGeom prst="rect">
            <a:avLst/>
          </a:prstGeom>
        </p:spPr>
        <p:txBody>
          <a:bodyPr spcFirstLastPara="1" wrap="square" lIns="91419" tIns="91419" rIns="91419" bIns="91419" anchor="t" anchorCtr="0">
            <a:noAutofit/>
          </a:bodyPr>
          <a:lstStyle/>
          <a:p>
            <a:pPr algn="ctr"/>
            <a:r>
              <a:rPr lang="en-US" sz="7200" b="1">
                <a:latin typeface="Times New Roman" panose="02020603050405020304" pitchFamily="18" charset="0"/>
                <a:cs typeface="Times New Roman" panose="02020603050405020304" pitchFamily="18" charset="0"/>
              </a:rPr>
              <a:t>Khám phá </a:t>
            </a:r>
            <a:br>
              <a:rPr lang="en-US" sz="7200" b="1">
                <a:latin typeface="Times New Roman" panose="02020603050405020304" pitchFamily="18" charset="0"/>
                <a:cs typeface="Times New Roman" panose="02020603050405020304" pitchFamily="18" charset="0"/>
              </a:rPr>
            </a:br>
            <a:r>
              <a:rPr lang="en-US" sz="7200" b="1">
                <a:latin typeface="Times New Roman" panose="02020603050405020304" pitchFamily="18" charset="0"/>
                <a:cs typeface="Times New Roman" panose="02020603050405020304" pitchFamily="18" charset="0"/>
              </a:rPr>
              <a:t>văn bản</a:t>
            </a:r>
            <a:endParaRPr sz="72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1449358" y="630186"/>
            <a:ext cx="1165800" cy="713400"/>
          </a:xfrm>
          <a:prstGeom prst="rect">
            <a:avLst/>
          </a:prstGeom>
        </p:spPr>
        <p:txBody>
          <a:bodyPr spcFirstLastPara="1" wrap="square" lIns="91419" tIns="91419" rIns="91419" bIns="91419" anchor="ctr" anchorCtr="0">
            <a:noAutofit/>
          </a:bodyPr>
          <a:lstStyle/>
          <a:p>
            <a:r>
              <a:rPr lang="en"/>
              <a:t>II.</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19" tIns="91419" rIns="91419" bIns="91419" anchor="ctr" anchorCtr="0">
            <a:noAutofit/>
          </a:bodyPr>
          <a:lstStyle/>
          <a:p>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19" tIns="91419" rIns="91419" bIns="91419" anchor="ctr" anchorCtr="0">
            <a:noAutofit/>
          </a:bodyPr>
          <a:lstStyle/>
          <a:p>
            <a:endParaRPr/>
          </a:p>
        </p:txBody>
      </p:sp>
      <p:grpSp>
        <p:nvGrpSpPr>
          <p:cNvPr id="204" name="Google Shape;337;p24">
            <a:extLst>
              <a:ext uri="{FF2B5EF4-FFF2-40B4-BE49-F238E27FC236}">
                <a16:creationId xmlns:a16="http://schemas.microsoft.com/office/drawing/2014/main" xmlns="" id="{13012A48-6A2B-D182-ED09-2B55AA248487}"/>
              </a:ext>
            </a:extLst>
          </p:cNvPr>
          <p:cNvGrpSpPr/>
          <p:nvPr/>
        </p:nvGrpSpPr>
        <p:grpSpPr>
          <a:xfrm>
            <a:off x="3" y="1705633"/>
            <a:ext cx="9158173" cy="3469769"/>
            <a:chOff x="2" y="1703287"/>
            <a:chExt cx="9158173" cy="3469769"/>
          </a:xfrm>
        </p:grpSpPr>
        <p:sp>
          <p:nvSpPr>
            <p:cNvPr id="205" name="Google Shape;338;p24">
              <a:extLst>
                <a:ext uri="{FF2B5EF4-FFF2-40B4-BE49-F238E27FC236}">
                  <a16:creationId xmlns:a16="http://schemas.microsoft.com/office/drawing/2014/main" xmlns="" id="{2F348FF1-F460-CE0E-790F-AF20C9268824}"/>
                </a:ext>
              </a:extLst>
            </p:cNvPr>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6" name="Google Shape;339;p24">
              <a:extLst>
                <a:ext uri="{FF2B5EF4-FFF2-40B4-BE49-F238E27FC236}">
                  <a16:creationId xmlns:a16="http://schemas.microsoft.com/office/drawing/2014/main" xmlns="" id="{49250C35-3F41-09FA-913C-CD4871DFB8F9}"/>
                </a:ext>
              </a:extLst>
            </p:cNvPr>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7" name="Google Shape;340;p24">
              <a:extLst>
                <a:ext uri="{FF2B5EF4-FFF2-40B4-BE49-F238E27FC236}">
                  <a16:creationId xmlns:a16="http://schemas.microsoft.com/office/drawing/2014/main" xmlns="" id="{903F5C95-30B4-E332-5BB1-23B78096671B}"/>
                </a:ext>
              </a:extLst>
            </p:cNvPr>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8" name="Google Shape;341;p24">
              <a:extLst>
                <a:ext uri="{FF2B5EF4-FFF2-40B4-BE49-F238E27FC236}">
                  <a16:creationId xmlns:a16="http://schemas.microsoft.com/office/drawing/2014/main" xmlns="" id="{E88E98D7-2D5F-0770-733A-1E939519F387}"/>
                </a:ext>
              </a:extLst>
            </p:cNvPr>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9" name="Google Shape;342;p24">
              <a:extLst>
                <a:ext uri="{FF2B5EF4-FFF2-40B4-BE49-F238E27FC236}">
                  <a16:creationId xmlns:a16="http://schemas.microsoft.com/office/drawing/2014/main" xmlns="" id="{E53FC796-52F9-B622-4019-69F14068CB2A}"/>
                </a:ext>
              </a:extLst>
            </p:cNvPr>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0" name="Google Shape;343;p24">
              <a:extLst>
                <a:ext uri="{FF2B5EF4-FFF2-40B4-BE49-F238E27FC236}">
                  <a16:creationId xmlns:a16="http://schemas.microsoft.com/office/drawing/2014/main" xmlns="" id="{D3750A09-3579-2574-2CEF-732AD24A7F3A}"/>
                </a:ext>
              </a:extLst>
            </p:cNvPr>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1" name="Google Shape;344;p24">
              <a:extLst>
                <a:ext uri="{FF2B5EF4-FFF2-40B4-BE49-F238E27FC236}">
                  <a16:creationId xmlns:a16="http://schemas.microsoft.com/office/drawing/2014/main" xmlns="" id="{41294475-3374-19BE-71CE-44891C21EBB8}"/>
                </a:ext>
              </a:extLst>
            </p:cNvPr>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2" name="Google Shape;345;p24">
              <a:extLst>
                <a:ext uri="{FF2B5EF4-FFF2-40B4-BE49-F238E27FC236}">
                  <a16:creationId xmlns:a16="http://schemas.microsoft.com/office/drawing/2014/main" xmlns="" id="{AA43A3DB-4994-015D-578B-37EF509A7DDA}"/>
                </a:ext>
              </a:extLst>
            </p:cNvPr>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3" name="Google Shape;346;p24">
              <a:extLst>
                <a:ext uri="{FF2B5EF4-FFF2-40B4-BE49-F238E27FC236}">
                  <a16:creationId xmlns:a16="http://schemas.microsoft.com/office/drawing/2014/main" xmlns="" id="{255F576D-2B51-AC84-E08D-5CDB3FB92851}"/>
                </a:ext>
              </a:extLst>
            </p:cNvPr>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4" name="Google Shape;347;p24">
              <a:extLst>
                <a:ext uri="{FF2B5EF4-FFF2-40B4-BE49-F238E27FC236}">
                  <a16:creationId xmlns:a16="http://schemas.microsoft.com/office/drawing/2014/main" xmlns="" id="{0530792B-3FF1-197F-4A59-CA063F731A2E}"/>
                </a:ext>
              </a:extLst>
            </p:cNvPr>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5" name="Google Shape;348;p24">
              <a:extLst>
                <a:ext uri="{FF2B5EF4-FFF2-40B4-BE49-F238E27FC236}">
                  <a16:creationId xmlns:a16="http://schemas.microsoft.com/office/drawing/2014/main" xmlns="" id="{F392C943-42A0-F4AC-0DEC-1FFC76D4B81F}"/>
                </a:ext>
              </a:extLst>
            </p:cNvPr>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6" name="Google Shape;349;p24">
              <a:extLst>
                <a:ext uri="{FF2B5EF4-FFF2-40B4-BE49-F238E27FC236}">
                  <a16:creationId xmlns:a16="http://schemas.microsoft.com/office/drawing/2014/main" xmlns="" id="{79FF1C52-0131-A68E-3EB1-9A1B72BB26B2}"/>
                </a:ext>
              </a:extLst>
            </p:cNvPr>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7" name="Google Shape;350;p24">
              <a:extLst>
                <a:ext uri="{FF2B5EF4-FFF2-40B4-BE49-F238E27FC236}">
                  <a16:creationId xmlns:a16="http://schemas.microsoft.com/office/drawing/2014/main" xmlns="" id="{998EA879-EDA0-C106-F997-B8AB54BF31CD}"/>
                </a:ext>
              </a:extLst>
            </p:cNvPr>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8" name="Google Shape;351;p24">
              <a:extLst>
                <a:ext uri="{FF2B5EF4-FFF2-40B4-BE49-F238E27FC236}">
                  <a16:creationId xmlns:a16="http://schemas.microsoft.com/office/drawing/2014/main" xmlns="" id="{9074D206-19DF-586A-5622-592844E17FEB}"/>
                </a:ext>
              </a:extLst>
            </p:cNvPr>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9" name="Google Shape;352;p24">
              <a:extLst>
                <a:ext uri="{FF2B5EF4-FFF2-40B4-BE49-F238E27FC236}">
                  <a16:creationId xmlns:a16="http://schemas.microsoft.com/office/drawing/2014/main" xmlns="" id="{E0BD3FD9-2FD2-14C0-5CD3-3275AAC57683}"/>
                </a:ext>
              </a:extLst>
            </p:cNvPr>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0" name="Google Shape;353;p24">
              <a:extLst>
                <a:ext uri="{FF2B5EF4-FFF2-40B4-BE49-F238E27FC236}">
                  <a16:creationId xmlns:a16="http://schemas.microsoft.com/office/drawing/2014/main" xmlns="" id="{2B1F2043-4D36-6EB4-46FF-DE829822A8F0}"/>
                </a:ext>
              </a:extLst>
            </p:cNvPr>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1" name="Google Shape;354;p24">
              <a:extLst>
                <a:ext uri="{FF2B5EF4-FFF2-40B4-BE49-F238E27FC236}">
                  <a16:creationId xmlns:a16="http://schemas.microsoft.com/office/drawing/2014/main" xmlns="" id="{9A9C24D0-4781-EF01-FC51-03F42028F294}"/>
                </a:ext>
              </a:extLst>
            </p:cNvPr>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2" name="Google Shape;355;p24">
              <a:extLst>
                <a:ext uri="{FF2B5EF4-FFF2-40B4-BE49-F238E27FC236}">
                  <a16:creationId xmlns:a16="http://schemas.microsoft.com/office/drawing/2014/main" xmlns="" id="{89111D2F-B391-97F6-0D1C-B34FE9C3A7AD}"/>
                </a:ext>
              </a:extLst>
            </p:cNvPr>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3" name="Google Shape;356;p24">
              <a:extLst>
                <a:ext uri="{FF2B5EF4-FFF2-40B4-BE49-F238E27FC236}">
                  <a16:creationId xmlns:a16="http://schemas.microsoft.com/office/drawing/2014/main" xmlns="" id="{1E23FF4D-3987-C1DF-73E2-2E056BA5133A}"/>
                </a:ext>
              </a:extLst>
            </p:cNvPr>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4" name="Google Shape;357;p24">
              <a:extLst>
                <a:ext uri="{FF2B5EF4-FFF2-40B4-BE49-F238E27FC236}">
                  <a16:creationId xmlns:a16="http://schemas.microsoft.com/office/drawing/2014/main" xmlns="" id="{7D13CCC0-94AB-2750-56A8-CF747300F3D5}"/>
                </a:ext>
              </a:extLst>
            </p:cNvPr>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5" name="Google Shape;358;p24">
              <a:extLst>
                <a:ext uri="{FF2B5EF4-FFF2-40B4-BE49-F238E27FC236}">
                  <a16:creationId xmlns:a16="http://schemas.microsoft.com/office/drawing/2014/main" xmlns="" id="{880069B6-0987-2B02-DC7F-76BE892309AF}"/>
                </a:ext>
              </a:extLst>
            </p:cNvPr>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6" name="Google Shape;359;p24">
              <a:extLst>
                <a:ext uri="{FF2B5EF4-FFF2-40B4-BE49-F238E27FC236}">
                  <a16:creationId xmlns:a16="http://schemas.microsoft.com/office/drawing/2014/main" xmlns="" id="{9B3B70AD-5C9B-78B3-08D2-1D7B6F27352B}"/>
                </a:ext>
              </a:extLst>
            </p:cNvPr>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7" name="Google Shape;360;p24">
              <a:extLst>
                <a:ext uri="{FF2B5EF4-FFF2-40B4-BE49-F238E27FC236}">
                  <a16:creationId xmlns:a16="http://schemas.microsoft.com/office/drawing/2014/main" xmlns="" id="{2D27ACB4-FB51-B31E-7558-FB98B8B11269}"/>
                </a:ext>
              </a:extLst>
            </p:cNvPr>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8" name="Google Shape;361;p24">
              <a:extLst>
                <a:ext uri="{FF2B5EF4-FFF2-40B4-BE49-F238E27FC236}">
                  <a16:creationId xmlns:a16="http://schemas.microsoft.com/office/drawing/2014/main" xmlns="" id="{04D3A784-97DE-FE4B-1A26-73CB034AE782}"/>
                </a:ext>
              </a:extLst>
            </p:cNvPr>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9" name="Google Shape;362;p24">
              <a:extLst>
                <a:ext uri="{FF2B5EF4-FFF2-40B4-BE49-F238E27FC236}">
                  <a16:creationId xmlns:a16="http://schemas.microsoft.com/office/drawing/2014/main" xmlns="" id="{091D980B-9101-4148-6085-8393DAF28BCE}"/>
                </a:ext>
              </a:extLst>
            </p:cNvPr>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0" name="Google Shape;363;p24">
              <a:extLst>
                <a:ext uri="{FF2B5EF4-FFF2-40B4-BE49-F238E27FC236}">
                  <a16:creationId xmlns:a16="http://schemas.microsoft.com/office/drawing/2014/main" xmlns="" id="{67B777CA-0FA2-5F39-CDA2-D3317370AEAD}"/>
                </a:ext>
              </a:extLst>
            </p:cNvPr>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1" name="Google Shape;364;p24">
              <a:extLst>
                <a:ext uri="{FF2B5EF4-FFF2-40B4-BE49-F238E27FC236}">
                  <a16:creationId xmlns:a16="http://schemas.microsoft.com/office/drawing/2014/main" xmlns="" id="{2FB254D8-9576-DD26-B83D-7C6D1EB59CBA}"/>
                </a:ext>
              </a:extLst>
            </p:cNvPr>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2" name="Google Shape;365;p24">
              <a:extLst>
                <a:ext uri="{FF2B5EF4-FFF2-40B4-BE49-F238E27FC236}">
                  <a16:creationId xmlns:a16="http://schemas.microsoft.com/office/drawing/2014/main" xmlns="" id="{D4EA9389-8747-98C2-2642-D7525270FCC8}"/>
                </a:ext>
              </a:extLst>
            </p:cNvPr>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3" name="Google Shape;366;p24">
              <a:extLst>
                <a:ext uri="{FF2B5EF4-FFF2-40B4-BE49-F238E27FC236}">
                  <a16:creationId xmlns:a16="http://schemas.microsoft.com/office/drawing/2014/main" xmlns="" id="{75DC3834-6F66-0F3C-3C64-421A1E7209CB}"/>
                </a:ext>
              </a:extLst>
            </p:cNvPr>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4" name="Google Shape;367;p24">
              <a:extLst>
                <a:ext uri="{FF2B5EF4-FFF2-40B4-BE49-F238E27FC236}">
                  <a16:creationId xmlns:a16="http://schemas.microsoft.com/office/drawing/2014/main" xmlns="" id="{D8219A4A-CD47-D784-99E5-D0FC05EB80E7}"/>
                </a:ext>
              </a:extLst>
            </p:cNvPr>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5" name="Google Shape;368;p24">
              <a:extLst>
                <a:ext uri="{FF2B5EF4-FFF2-40B4-BE49-F238E27FC236}">
                  <a16:creationId xmlns:a16="http://schemas.microsoft.com/office/drawing/2014/main" xmlns="" id="{EE6D7652-05DC-17C1-C257-C4325F1D4EFA}"/>
                </a:ext>
              </a:extLst>
            </p:cNvPr>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6" name="Google Shape;369;p24">
              <a:extLst>
                <a:ext uri="{FF2B5EF4-FFF2-40B4-BE49-F238E27FC236}">
                  <a16:creationId xmlns:a16="http://schemas.microsoft.com/office/drawing/2014/main" xmlns="" id="{A13DBAB0-1FAB-DFD6-6A70-89D3762CE3A6}"/>
                </a:ext>
              </a:extLst>
            </p:cNvPr>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7" name="Google Shape;370;p24">
              <a:extLst>
                <a:ext uri="{FF2B5EF4-FFF2-40B4-BE49-F238E27FC236}">
                  <a16:creationId xmlns:a16="http://schemas.microsoft.com/office/drawing/2014/main" xmlns="" id="{37923C87-1EA6-AF4F-1A1F-634FA3F01851}"/>
                </a:ext>
              </a:extLst>
            </p:cNvPr>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8" name="Google Shape;371;p24">
              <a:extLst>
                <a:ext uri="{FF2B5EF4-FFF2-40B4-BE49-F238E27FC236}">
                  <a16:creationId xmlns:a16="http://schemas.microsoft.com/office/drawing/2014/main" xmlns="" id="{1018D6FC-7DBB-5F6A-9E3A-CCBA56CD8D46}"/>
                </a:ext>
              </a:extLst>
            </p:cNvPr>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9" name="Google Shape;372;p24">
              <a:extLst>
                <a:ext uri="{FF2B5EF4-FFF2-40B4-BE49-F238E27FC236}">
                  <a16:creationId xmlns:a16="http://schemas.microsoft.com/office/drawing/2014/main" xmlns="" id="{AF670AC6-AE56-1628-81EB-A54544F24862}"/>
                </a:ext>
              </a:extLst>
            </p:cNvPr>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0" name="Google Shape;373;p24">
              <a:extLst>
                <a:ext uri="{FF2B5EF4-FFF2-40B4-BE49-F238E27FC236}">
                  <a16:creationId xmlns:a16="http://schemas.microsoft.com/office/drawing/2014/main" xmlns="" id="{A6DE2FA8-C1EB-4868-E8F7-614F1D2BAEB0}"/>
                </a:ext>
              </a:extLst>
            </p:cNvPr>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1" name="Google Shape;374;p24">
              <a:extLst>
                <a:ext uri="{FF2B5EF4-FFF2-40B4-BE49-F238E27FC236}">
                  <a16:creationId xmlns:a16="http://schemas.microsoft.com/office/drawing/2014/main" xmlns="" id="{F452266D-E1D9-C28A-4F92-4D72F7C5146E}"/>
                </a:ext>
              </a:extLst>
            </p:cNvPr>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2" name="Google Shape;375;p24">
              <a:extLst>
                <a:ext uri="{FF2B5EF4-FFF2-40B4-BE49-F238E27FC236}">
                  <a16:creationId xmlns:a16="http://schemas.microsoft.com/office/drawing/2014/main" xmlns="" id="{7AE3420B-4FB2-92A2-E1B8-EBA9EE06924A}"/>
                </a:ext>
              </a:extLst>
            </p:cNvPr>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3" name="Google Shape;376;p24">
              <a:extLst>
                <a:ext uri="{FF2B5EF4-FFF2-40B4-BE49-F238E27FC236}">
                  <a16:creationId xmlns:a16="http://schemas.microsoft.com/office/drawing/2014/main" xmlns="" id="{5C37E09B-9396-B5CA-2996-2A496E955635}"/>
                </a:ext>
              </a:extLst>
            </p:cNvPr>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4" name="Google Shape;377;p24">
              <a:extLst>
                <a:ext uri="{FF2B5EF4-FFF2-40B4-BE49-F238E27FC236}">
                  <a16:creationId xmlns:a16="http://schemas.microsoft.com/office/drawing/2014/main" xmlns="" id="{42BCC812-978D-E166-ED1C-AEECADA5E9BD}"/>
                </a:ext>
              </a:extLst>
            </p:cNvPr>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5" name="Google Shape;378;p24">
              <a:extLst>
                <a:ext uri="{FF2B5EF4-FFF2-40B4-BE49-F238E27FC236}">
                  <a16:creationId xmlns:a16="http://schemas.microsoft.com/office/drawing/2014/main" xmlns="" id="{594BC08B-F9D8-D286-1279-12A45E58F955}"/>
                </a:ext>
              </a:extLst>
            </p:cNvPr>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6" name="Google Shape;379;p24">
              <a:extLst>
                <a:ext uri="{FF2B5EF4-FFF2-40B4-BE49-F238E27FC236}">
                  <a16:creationId xmlns:a16="http://schemas.microsoft.com/office/drawing/2014/main" xmlns="" id="{C6135FBD-9D54-C039-7B2E-6C83227BC8BA}"/>
                </a:ext>
              </a:extLst>
            </p:cNvPr>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7" name="Google Shape;380;p24">
              <a:extLst>
                <a:ext uri="{FF2B5EF4-FFF2-40B4-BE49-F238E27FC236}">
                  <a16:creationId xmlns:a16="http://schemas.microsoft.com/office/drawing/2014/main" xmlns="" id="{B665CD1C-F589-A4B8-2161-E408CA5A394F}"/>
                </a:ext>
              </a:extLst>
            </p:cNvPr>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8" name="Google Shape;381;p24">
              <a:extLst>
                <a:ext uri="{FF2B5EF4-FFF2-40B4-BE49-F238E27FC236}">
                  <a16:creationId xmlns:a16="http://schemas.microsoft.com/office/drawing/2014/main" xmlns="" id="{DD048B36-40E0-88A7-C2C4-2EA5F2342C32}"/>
                </a:ext>
              </a:extLst>
            </p:cNvPr>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9" name="Google Shape;382;p24">
              <a:extLst>
                <a:ext uri="{FF2B5EF4-FFF2-40B4-BE49-F238E27FC236}">
                  <a16:creationId xmlns:a16="http://schemas.microsoft.com/office/drawing/2014/main" xmlns="" id="{8C667829-21B6-1BD0-A938-68DB4C85C174}"/>
                </a:ext>
              </a:extLst>
            </p:cNvPr>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0" name="Google Shape;383;p24">
              <a:extLst>
                <a:ext uri="{FF2B5EF4-FFF2-40B4-BE49-F238E27FC236}">
                  <a16:creationId xmlns:a16="http://schemas.microsoft.com/office/drawing/2014/main" xmlns="" id="{BEAFB06B-0268-07AE-5520-4F5D7B6FCD36}"/>
                </a:ext>
              </a:extLst>
            </p:cNvPr>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1" name="Google Shape;384;p24">
              <a:extLst>
                <a:ext uri="{FF2B5EF4-FFF2-40B4-BE49-F238E27FC236}">
                  <a16:creationId xmlns:a16="http://schemas.microsoft.com/office/drawing/2014/main" xmlns="" id="{17F2C7D4-0746-90E2-3242-1775E2CDBDEF}"/>
                </a:ext>
              </a:extLst>
            </p:cNvPr>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2" name="Google Shape;385;p24">
              <a:extLst>
                <a:ext uri="{FF2B5EF4-FFF2-40B4-BE49-F238E27FC236}">
                  <a16:creationId xmlns:a16="http://schemas.microsoft.com/office/drawing/2014/main" xmlns="" id="{6EA56575-1D1E-50F2-DCF4-4C85EDBA2DD1}"/>
                </a:ext>
              </a:extLst>
            </p:cNvPr>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3" name="Google Shape;386;p24">
              <a:extLst>
                <a:ext uri="{FF2B5EF4-FFF2-40B4-BE49-F238E27FC236}">
                  <a16:creationId xmlns:a16="http://schemas.microsoft.com/office/drawing/2014/main" xmlns="" id="{02758230-09F9-1F41-080D-7124121A423D}"/>
                </a:ext>
              </a:extLst>
            </p:cNvPr>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4" name="Google Shape;387;p24">
              <a:extLst>
                <a:ext uri="{FF2B5EF4-FFF2-40B4-BE49-F238E27FC236}">
                  <a16:creationId xmlns:a16="http://schemas.microsoft.com/office/drawing/2014/main" xmlns="" id="{BDCE86C3-43CC-E872-309F-88549B7C1ECB}"/>
                </a:ext>
              </a:extLst>
            </p:cNvPr>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5" name="Google Shape;388;p24">
              <a:extLst>
                <a:ext uri="{FF2B5EF4-FFF2-40B4-BE49-F238E27FC236}">
                  <a16:creationId xmlns:a16="http://schemas.microsoft.com/office/drawing/2014/main" xmlns="" id="{33B31C81-A494-AFFF-99A2-7550E278DAAC}"/>
                </a:ext>
              </a:extLst>
            </p:cNvPr>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6" name="Google Shape;389;p24">
              <a:extLst>
                <a:ext uri="{FF2B5EF4-FFF2-40B4-BE49-F238E27FC236}">
                  <a16:creationId xmlns:a16="http://schemas.microsoft.com/office/drawing/2014/main" xmlns="" id="{7E681613-ACE2-B673-8CFD-978BA8544B56}"/>
                </a:ext>
              </a:extLst>
            </p:cNvPr>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7" name="Google Shape;390;p24">
              <a:extLst>
                <a:ext uri="{FF2B5EF4-FFF2-40B4-BE49-F238E27FC236}">
                  <a16:creationId xmlns:a16="http://schemas.microsoft.com/office/drawing/2014/main" xmlns="" id="{6641BDDC-43CB-7363-1E70-5DD24FFB75D6}"/>
                </a:ext>
              </a:extLst>
            </p:cNvPr>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8" name="Google Shape;391;p24">
              <a:extLst>
                <a:ext uri="{FF2B5EF4-FFF2-40B4-BE49-F238E27FC236}">
                  <a16:creationId xmlns:a16="http://schemas.microsoft.com/office/drawing/2014/main" xmlns="" id="{4BCB8FEC-EDD8-04F8-63DB-B09F3A48844F}"/>
                </a:ext>
              </a:extLst>
            </p:cNvPr>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9" name="Google Shape;392;p24">
              <a:extLst>
                <a:ext uri="{FF2B5EF4-FFF2-40B4-BE49-F238E27FC236}">
                  <a16:creationId xmlns:a16="http://schemas.microsoft.com/office/drawing/2014/main" xmlns="" id="{FA18BE3E-07C6-3DD7-3301-CCCD2FFE9F10}"/>
                </a:ext>
              </a:extLst>
            </p:cNvPr>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0" name="Google Shape;393;p24">
              <a:extLst>
                <a:ext uri="{FF2B5EF4-FFF2-40B4-BE49-F238E27FC236}">
                  <a16:creationId xmlns:a16="http://schemas.microsoft.com/office/drawing/2014/main" xmlns="" id="{FD431B83-DDD4-46BA-B76A-743828483BC9}"/>
                </a:ext>
              </a:extLst>
            </p:cNvPr>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1" name="Google Shape;394;p24">
              <a:extLst>
                <a:ext uri="{FF2B5EF4-FFF2-40B4-BE49-F238E27FC236}">
                  <a16:creationId xmlns:a16="http://schemas.microsoft.com/office/drawing/2014/main" xmlns="" id="{D5B27A18-F365-D9CB-7186-AC4E6C24ADD8}"/>
                </a:ext>
              </a:extLst>
            </p:cNvPr>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2" name="Google Shape;395;p24">
              <a:extLst>
                <a:ext uri="{FF2B5EF4-FFF2-40B4-BE49-F238E27FC236}">
                  <a16:creationId xmlns:a16="http://schemas.microsoft.com/office/drawing/2014/main" xmlns="" id="{BAC45B8F-B222-B022-B8FA-B582AB527A36}"/>
                </a:ext>
              </a:extLst>
            </p:cNvPr>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3" name="Google Shape;396;p24">
              <a:extLst>
                <a:ext uri="{FF2B5EF4-FFF2-40B4-BE49-F238E27FC236}">
                  <a16:creationId xmlns:a16="http://schemas.microsoft.com/office/drawing/2014/main" xmlns="" id="{A366A936-70C5-425E-C3BC-BC7153BA883D}"/>
                </a:ext>
              </a:extLst>
            </p:cNvPr>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4" name="Google Shape;397;p24">
              <a:extLst>
                <a:ext uri="{FF2B5EF4-FFF2-40B4-BE49-F238E27FC236}">
                  <a16:creationId xmlns:a16="http://schemas.microsoft.com/office/drawing/2014/main" xmlns="" id="{3542466E-F55B-AC21-1880-B2CCDE6DFCA9}"/>
                </a:ext>
              </a:extLst>
            </p:cNvPr>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5" name="Google Shape;398;p24">
              <a:extLst>
                <a:ext uri="{FF2B5EF4-FFF2-40B4-BE49-F238E27FC236}">
                  <a16:creationId xmlns:a16="http://schemas.microsoft.com/office/drawing/2014/main" xmlns="" id="{B40D5E7D-D493-5CB1-DAC3-7397EF284AC5}"/>
                </a:ext>
              </a:extLst>
            </p:cNvPr>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6" name="Google Shape;399;p24">
              <a:extLst>
                <a:ext uri="{FF2B5EF4-FFF2-40B4-BE49-F238E27FC236}">
                  <a16:creationId xmlns:a16="http://schemas.microsoft.com/office/drawing/2014/main" xmlns="" id="{5E92423E-32C5-E6CE-73F7-C77363B87699}"/>
                </a:ext>
              </a:extLst>
            </p:cNvPr>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7" name="Google Shape;400;p24">
              <a:extLst>
                <a:ext uri="{FF2B5EF4-FFF2-40B4-BE49-F238E27FC236}">
                  <a16:creationId xmlns:a16="http://schemas.microsoft.com/office/drawing/2014/main" xmlns="" id="{A6203DB5-8474-8550-60CA-1FB4F36001EC}"/>
                </a:ext>
              </a:extLst>
            </p:cNvPr>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8" name="Google Shape;401;p24">
              <a:extLst>
                <a:ext uri="{FF2B5EF4-FFF2-40B4-BE49-F238E27FC236}">
                  <a16:creationId xmlns:a16="http://schemas.microsoft.com/office/drawing/2014/main" xmlns="" id="{225F14A1-56BF-A1FF-2987-0AC1CAEE050D}"/>
                </a:ext>
              </a:extLst>
            </p:cNvPr>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9" name="Google Shape;402;p24">
              <a:extLst>
                <a:ext uri="{FF2B5EF4-FFF2-40B4-BE49-F238E27FC236}">
                  <a16:creationId xmlns:a16="http://schemas.microsoft.com/office/drawing/2014/main" xmlns="" id="{85921753-DCF1-BA23-3BB5-6CF38E7F324B}"/>
                </a:ext>
              </a:extLst>
            </p:cNvPr>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0" name="Google Shape;403;p24">
              <a:extLst>
                <a:ext uri="{FF2B5EF4-FFF2-40B4-BE49-F238E27FC236}">
                  <a16:creationId xmlns:a16="http://schemas.microsoft.com/office/drawing/2014/main" xmlns="" id="{68462A49-F8E8-4C19-4751-D8DAF80C631E}"/>
                </a:ext>
              </a:extLst>
            </p:cNvPr>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1" name="Google Shape;404;p24">
              <a:extLst>
                <a:ext uri="{FF2B5EF4-FFF2-40B4-BE49-F238E27FC236}">
                  <a16:creationId xmlns:a16="http://schemas.microsoft.com/office/drawing/2014/main" xmlns="" id="{A1CA96C1-1FCB-FBF9-BFAE-74A5C83F2CD0}"/>
                </a:ext>
              </a:extLst>
            </p:cNvPr>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2" name="Google Shape;405;p24">
              <a:extLst>
                <a:ext uri="{FF2B5EF4-FFF2-40B4-BE49-F238E27FC236}">
                  <a16:creationId xmlns:a16="http://schemas.microsoft.com/office/drawing/2014/main" xmlns="" id="{B50AC697-F99F-8F5C-6FBF-D753B1A93634}"/>
                </a:ext>
              </a:extLst>
            </p:cNvPr>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nvGrpSpPr>
            <p:cNvPr id="273" name="Google Shape;406;p24">
              <a:extLst>
                <a:ext uri="{FF2B5EF4-FFF2-40B4-BE49-F238E27FC236}">
                  <a16:creationId xmlns:a16="http://schemas.microsoft.com/office/drawing/2014/main" xmlns="" id="{0566A8EE-81B1-B0C1-B9F3-BAE560353FD2}"/>
                </a:ext>
              </a:extLst>
            </p:cNvPr>
            <p:cNvGrpSpPr/>
            <p:nvPr/>
          </p:nvGrpSpPr>
          <p:grpSpPr>
            <a:xfrm>
              <a:off x="6055204" y="4369368"/>
              <a:ext cx="545279" cy="773107"/>
              <a:chOff x="6055204" y="4369368"/>
              <a:chExt cx="545279" cy="773107"/>
            </a:xfrm>
          </p:grpSpPr>
          <p:sp>
            <p:nvSpPr>
              <p:cNvPr id="451" name="Google Shape;407;p24">
                <a:extLst>
                  <a:ext uri="{FF2B5EF4-FFF2-40B4-BE49-F238E27FC236}">
                    <a16:creationId xmlns:a16="http://schemas.microsoft.com/office/drawing/2014/main" xmlns="" id="{0972B2BA-286F-C833-76A5-A87C804BC026}"/>
                  </a:ext>
                </a:extLst>
              </p:cNvPr>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2" name="Google Shape;408;p24">
                <a:extLst>
                  <a:ext uri="{FF2B5EF4-FFF2-40B4-BE49-F238E27FC236}">
                    <a16:creationId xmlns:a16="http://schemas.microsoft.com/office/drawing/2014/main" xmlns="" id="{B7202682-9C62-8012-3199-D47C406AB50C}"/>
                  </a:ext>
                </a:extLst>
              </p:cNvPr>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3" name="Google Shape;409;p24">
                <a:extLst>
                  <a:ext uri="{FF2B5EF4-FFF2-40B4-BE49-F238E27FC236}">
                    <a16:creationId xmlns:a16="http://schemas.microsoft.com/office/drawing/2014/main" xmlns="" id="{47B28669-9B90-20BF-E574-7A5C1BDDE8A6}"/>
                  </a:ext>
                </a:extLst>
              </p:cNvPr>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4" name="Google Shape;410;p24">
                <a:extLst>
                  <a:ext uri="{FF2B5EF4-FFF2-40B4-BE49-F238E27FC236}">
                    <a16:creationId xmlns:a16="http://schemas.microsoft.com/office/drawing/2014/main" xmlns="" id="{D745B67B-CB5B-1551-D570-188C4D166740}"/>
                  </a:ext>
                </a:extLst>
              </p:cNvPr>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5" name="Google Shape;411;p24">
                <a:extLst>
                  <a:ext uri="{FF2B5EF4-FFF2-40B4-BE49-F238E27FC236}">
                    <a16:creationId xmlns:a16="http://schemas.microsoft.com/office/drawing/2014/main" xmlns="" id="{9DF5B0C9-F7B6-670C-0CBD-32DD81648B73}"/>
                  </a:ext>
                </a:extLst>
              </p:cNvPr>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6" name="Google Shape;412;p24">
                <a:extLst>
                  <a:ext uri="{FF2B5EF4-FFF2-40B4-BE49-F238E27FC236}">
                    <a16:creationId xmlns:a16="http://schemas.microsoft.com/office/drawing/2014/main" xmlns="" id="{0671E196-E117-4D56-86CA-D10367CBEF2E}"/>
                  </a:ext>
                </a:extLst>
              </p:cNvPr>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sp>
          <p:nvSpPr>
            <p:cNvPr id="274" name="Google Shape;413;p24">
              <a:extLst>
                <a:ext uri="{FF2B5EF4-FFF2-40B4-BE49-F238E27FC236}">
                  <a16:creationId xmlns:a16="http://schemas.microsoft.com/office/drawing/2014/main" xmlns="" id="{92444BBA-B8A0-F72D-4EA0-FC69FC60701C}"/>
                </a:ext>
              </a:extLst>
            </p:cNvPr>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5" name="Google Shape;414;p24">
              <a:extLst>
                <a:ext uri="{FF2B5EF4-FFF2-40B4-BE49-F238E27FC236}">
                  <a16:creationId xmlns:a16="http://schemas.microsoft.com/office/drawing/2014/main" xmlns="" id="{E9090FD2-6B34-AE4E-2B4D-D02180CD2212}"/>
                </a:ext>
              </a:extLst>
            </p:cNvPr>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6" name="Google Shape;415;p24">
              <a:extLst>
                <a:ext uri="{FF2B5EF4-FFF2-40B4-BE49-F238E27FC236}">
                  <a16:creationId xmlns:a16="http://schemas.microsoft.com/office/drawing/2014/main" xmlns="" id="{07ABC1F3-79EA-A841-8EF9-6654C972DC6E}"/>
                </a:ext>
              </a:extLst>
            </p:cNvPr>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7" name="Google Shape;416;p24">
              <a:extLst>
                <a:ext uri="{FF2B5EF4-FFF2-40B4-BE49-F238E27FC236}">
                  <a16:creationId xmlns:a16="http://schemas.microsoft.com/office/drawing/2014/main" xmlns="" id="{30FCAF8A-F7D1-7833-B4E4-8C1A08472967}"/>
                </a:ext>
              </a:extLst>
            </p:cNvPr>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8" name="Google Shape;417;p24">
              <a:extLst>
                <a:ext uri="{FF2B5EF4-FFF2-40B4-BE49-F238E27FC236}">
                  <a16:creationId xmlns:a16="http://schemas.microsoft.com/office/drawing/2014/main" xmlns="" id="{F6D36A7B-441B-5AD5-A392-36C78B061AE2}"/>
                </a:ext>
              </a:extLst>
            </p:cNvPr>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9" name="Google Shape;418;p24">
              <a:extLst>
                <a:ext uri="{FF2B5EF4-FFF2-40B4-BE49-F238E27FC236}">
                  <a16:creationId xmlns:a16="http://schemas.microsoft.com/office/drawing/2014/main" xmlns="" id="{C2873502-E0E9-D76A-EDB2-4DD4139ACDD5}"/>
                </a:ext>
              </a:extLst>
            </p:cNvPr>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0" name="Google Shape;419;p24">
              <a:extLst>
                <a:ext uri="{FF2B5EF4-FFF2-40B4-BE49-F238E27FC236}">
                  <a16:creationId xmlns:a16="http://schemas.microsoft.com/office/drawing/2014/main" xmlns="" id="{F2CE86AB-24A5-9D95-BBA1-E52B7568690E}"/>
                </a:ext>
              </a:extLst>
            </p:cNvPr>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1" name="Google Shape;420;p24">
              <a:extLst>
                <a:ext uri="{FF2B5EF4-FFF2-40B4-BE49-F238E27FC236}">
                  <a16:creationId xmlns:a16="http://schemas.microsoft.com/office/drawing/2014/main" xmlns="" id="{8B2363EE-F82B-BD91-0C8E-0D80A303FF6E}"/>
                </a:ext>
              </a:extLst>
            </p:cNvPr>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2" name="Google Shape;421;p24">
              <a:extLst>
                <a:ext uri="{FF2B5EF4-FFF2-40B4-BE49-F238E27FC236}">
                  <a16:creationId xmlns:a16="http://schemas.microsoft.com/office/drawing/2014/main" xmlns="" id="{87C844C9-9AB6-C1EC-D755-6093D61DB842}"/>
                </a:ext>
              </a:extLst>
            </p:cNvPr>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3" name="Google Shape;422;p24">
              <a:extLst>
                <a:ext uri="{FF2B5EF4-FFF2-40B4-BE49-F238E27FC236}">
                  <a16:creationId xmlns:a16="http://schemas.microsoft.com/office/drawing/2014/main" xmlns="" id="{66542285-6BD1-C5B4-6795-970AF85C0FFD}"/>
                </a:ext>
              </a:extLst>
            </p:cNvPr>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4" name="Google Shape;423;p24">
              <a:extLst>
                <a:ext uri="{FF2B5EF4-FFF2-40B4-BE49-F238E27FC236}">
                  <a16:creationId xmlns:a16="http://schemas.microsoft.com/office/drawing/2014/main" xmlns="" id="{D9E27AE5-8910-4394-56E3-1FB27B103E35}"/>
                </a:ext>
              </a:extLst>
            </p:cNvPr>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5" name="Google Shape;424;p24">
              <a:extLst>
                <a:ext uri="{FF2B5EF4-FFF2-40B4-BE49-F238E27FC236}">
                  <a16:creationId xmlns:a16="http://schemas.microsoft.com/office/drawing/2014/main" xmlns="" id="{162E8309-D00E-0CF1-E153-E750B5547327}"/>
                </a:ext>
              </a:extLst>
            </p:cNvPr>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6" name="Google Shape;425;p24">
              <a:extLst>
                <a:ext uri="{FF2B5EF4-FFF2-40B4-BE49-F238E27FC236}">
                  <a16:creationId xmlns:a16="http://schemas.microsoft.com/office/drawing/2014/main" xmlns="" id="{01722B94-0B7A-6A14-550F-8F6C9F1A6429}"/>
                </a:ext>
              </a:extLst>
            </p:cNvPr>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7" name="Google Shape;426;p24">
              <a:extLst>
                <a:ext uri="{FF2B5EF4-FFF2-40B4-BE49-F238E27FC236}">
                  <a16:creationId xmlns:a16="http://schemas.microsoft.com/office/drawing/2014/main" xmlns="" id="{2CFE162A-8B34-5A9B-0C5D-952F1807E07B}"/>
                </a:ext>
              </a:extLst>
            </p:cNvPr>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8" name="Google Shape;427;p24">
              <a:extLst>
                <a:ext uri="{FF2B5EF4-FFF2-40B4-BE49-F238E27FC236}">
                  <a16:creationId xmlns:a16="http://schemas.microsoft.com/office/drawing/2014/main" xmlns="" id="{B7809300-0566-6C2D-9649-F171C5E06E82}"/>
                </a:ext>
              </a:extLst>
            </p:cNvPr>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9" name="Google Shape;428;p24">
              <a:extLst>
                <a:ext uri="{FF2B5EF4-FFF2-40B4-BE49-F238E27FC236}">
                  <a16:creationId xmlns:a16="http://schemas.microsoft.com/office/drawing/2014/main" xmlns="" id="{4D257C66-46B0-BF68-822D-AB460514813D}"/>
                </a:ext>
              </a:extLst>
            </p:cNvPr>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0" name="Google Shape;429;p24">
              <a:extLst>
                <a:ext uri="{FF2B5EF4-FFF2-40B4-BE49-F238E27FC236}">
                  <a16:creationId xmlns:a16="http://schemas.microsoft.com/office/drawing/2014/main" xmlns="" id="{F04980A9-2B05-F05E-A4BA-068B14E8DAC3}"/>
                </a:ext>
              </a:extLst>
            </p:cNvPr>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1" name="Google Shape;430;p24">
              <a:extLst>
                <a:ext uri="{FF2B5EF4-FFF2-40B4-BE49-F238E27FC236}">
                  <a16:creationId xmlns:a16="http://schemas.microsoft.com/office/drawing/2014/main" xmlns="" id="{D4F81437-FAF1-0978-90B3-456E5601530E}"/>
                </a:ext>
              </a:extLst>
            </p:cNvPr>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2" name="Google Shape;431;p24">
              <a:extLst>
                <a:ext uri="{FF2B5EF4-FFF2-40B4-BE49-F238E27FC236}">
                  <a16:creationId xmlns:a16="http://schemas.microsoft.com/office/drawing/2014/main" xmlns="" id="{368ACAB9-0E7D-F927-DE52-26DEB7F5CA40}"/>
                </a:ext>
              </a:extLst>
            </p:cNvPr>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3" name="Google Shape;432;p24">
              <a:extLst>
                <a:ext uri="{FF2B5EF4-FFF2-40B4-BE49-F238E27FC236}">
                  <a16:creationId xmlns:a16="http://schemas.microsoft.com/office/drawing/2014/main" xmlns="" id="{CE225B92-C24D-EADE-44C9-71C9B8CAFE0D}"/>
                </a:ext>
              </a:extLst>
            </p:cNvPr>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4" name="Google Shape;433;p24">
              <a:extLst>
                <a:ext uri="{FF2B5EF4-FFF2-40B4-BE49-F238E27FC236}">
                  <a16:creationId xmlns:a16="http://schemas.microsoft.com/office/drawing/2014/main" xmlns="" id="{42097391-6CEA-A43E-8868-F82397700E35}"/>
                </a:ext>
              </a:extLst>
            </p:cNvPr>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5" name="Google Shape;434;p24">
              <a:extLst>
                <a:ext uri="{FF2B5EF4-FFF2-40B4-BE49-F238E27FC236}">
                  <a16:creationId xmlns:a16="http://schemas.microsoft.com/office/drawing/2014/main" xmlns="" id="{4FC8CDD9-5EE7-C19B-8B9E-8690C5840008}"/>
                </a:ext>
              </a:extLst>
            </p:cNvPr>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6" name="Google Shape;435;p24">
              <a:extLst>
                <a:ext uri="{FF2B5EF4-FFF2-40B4-BE49-F238E27FC236}">
                  <a16:creationId xmlns:a16="http://schemas.microsoft.com/office/drawing/2014/main" xmlns="" id="{A053851C-60F0-4C66-4757-C9FB19BD96C1}"/>
                </a:ext>
              </a:extLst>
            </p:cNvPr>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7" name="Google Shape;436;p24">
              <a:extLst>
                <a:ext uri="{FF2B5EF4-FFF2-40B4-BE49-F238E27FC236}">
                  <a16:creationId xmlns:a16="http://schemas.microsoft.com/office/drawing/2014/main" xmlns="" id="{696A435A-57EE-EFE9-66FF-227C17510474}"/>
                </a:ext>
              </a:extLst>
            </p:cNvPr>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8" name="Google Shape;437;p24">
              <a:extLst>
                <a:ext uri="{FF2B5EF4-FFF2-40B4-BE49-F238E27FC236}">
                  <a16:creationId xmlns:a16="http://schemas.microsoft.com/office/drawing/2014/main" xmlns="" id="{109FA85F-3EEB-853B-AC9F-239ECC521884}"/>
                </a:ext>
              </a:extLst>
            </p:cNvPr>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9" name="Google Shape;438;p24">
              <a:extLst>
                <a:ext uri="{FF2B5EF4-FFF2-40B4-BE49-F238E27FC236}">
                  <a16:creationId xmlns:a16="http://schemas.microsoft.com/office/drawing/2014/main" xmlns="" id="{32815627-EBAD-8FF0-E796-F7B3308ED425}"/>
                </a:ext>
              </a:extLst>
            </p:cNvPr>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0" name="Google Shape;439;p24">
              <a:extLst>
                <a:ext uri="{FF2B5EF4-FFF2-40B4-BE49-F238E27FC236}">
                  <a16:creationId xmlns:a16="http://schemas.microsoft.com/office/drawing/2014/main" xmlns="" id="{98DA4A54-9639-4C13-08F1-C55E0799C4B6}"/>
                </a:ext>
              </a:extLst>
            </p:cNvPr>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1" name="Google Shape;440;p24">
              <a:extLst>
                <a:ext uri="{FF2B5EF4-FFF2-40B4-BE49-F238E27FC236}">
                  <a16:creationId xmlns:a16="http://schemas.microsoft.com/office/drawing/2014/main" xmlns="" id="{42BF3F4D-FA86-8B59-E130-4E30C84D16D8}"/>
                </a:ext>
              </a:extLst>
            </p:cNvPr>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2" name="Google Shape;441;p24">
              <a:extLst>
                <a:ext uri="{FF2B5EF4-FFF2-40B4-BE49-F238E27FC236}">
                  <a16:creationId xmlns:a16="http://schemas.microsoft.com/office/drawing/2014/main" xmlns="" id="{C7293DFF-C8C3-B198-91F3-BF747229770B}"/>
                </a:ext>
              </a:extLst>
            </p:cNvPr>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3" name="Google Shape;442;p24">
              <a:extLst>
                <a:ext uri="{FF2B5EF4-FFF2-40B4-BE49-F238E27FC236}">
                  <a16:creationId xmlns:a16="http://schemas.microsoft.com/office/drawing/2014/main" xmlns="" id="{09CE1961-2F98-4A98-23DB-2ED818F955A6}"/>
                </a:ext>
              </a:extLst>
            </p:cNvPr>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4" name="Google Shape;443;p24">
              <a:extLst>
                <a:ext uri="{FF2B5EF4-FFF2-40B4-BE49-F238E27FC236}">
                  <a16:creationId xmlns:a16="http://schemas.microsoft.com/office/drawing/2014/main" xmlns="" id="{0AD79DA0-EDB3-DD74-D1D2-C6FF948F38D2}"/>
                </a:ext>
              </a:extLst>
            </p:cNvPr>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5" name="Google Shape;444;p24">
              <a:extLst>
                <a:ext uri="{FF2B5EF4-FFF2-40B4-BE49-F238E27FC236}">
                  <a16:creationId xmlns:a16="http://schemas.microsoft.com/office/drawing/2014/main" xmlns="" id="{3662579F-F2CB-D74D-92BC-87AF866273F3}"/>
                </a:ext>
              </a:extLst>
            </p:cNvPr>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6" name="Google Shape;445;p24">
              <a:extLst>
                <a:ext uri="{FF2B5EF4-FFF2-40B4-BE49-F238E27FC236}">
                  <a16:creationId xmlns:a16="http://schemas.microsoft.com/office/drawing/2014/main" xmlns="" id="{21D8495C-9060-B5D4-A9AC-6A2DCC975C6D}"/>
                </a:ext>
              </a:extLst>
            </p:cNvPr>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7" name="Google Shape;446;p24">
              <a:extLst>
                <a:ext uri="{FF2B5EF4-FFF2-40B4-BE49-F238E27FC236}">
                  <a16:creationId xmlns:a16="http://schemas.microsoft.com/office/drawing/2014/main" xmlns="" id="{F3CEB247-F0F1-C1A3-0A74-DAAB9B3E24E8}"/>
                </a:ext>
              </a:extLst>
            </p:cNvPr>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8" name="Google Shape;447;p24">
              <a:extLst>
                <a:ext uri="{FF2B5EF4-FFF2-40B4-BE49-F238E27FC236}">
                  <a16:creationId xmlns:a16="http://schemas.microsoft.com/office/drawing/2014/main" xmlns="" id="{35E154BE-3B6E-B6D0-7FA4-2DBFF2D6F38B}"/>
                </a:ext>
              </a:extLst>
            </p:cNvPr>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9" name="Google Shape;448;p24">
              <a:extLst>
                <a:ext uri="{FF2B5EF4-FFF2-40B4-BE49-F238E27FC236}">
                  <a16:creationId xmlns:a16="http://schemas.microsoft.com/office/drawing/2014/main" xmlns="" id="{FC94EF98-95CB-E21F-73D9-4E37CB14A72B}"/>
                </a:ext>
              </a:extLst>
            </p:cNvPr>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0" name="Google Shape;449;p24">
              <a:extLst>
                <a:ext uri="{FF2B5EF4-FFF2-40B4-BE49-F238E27FC236}">
                  <a16:creationId xmlns:a16="http://schemas.microsoft.com/office/drawing/2014/main" xmlns="" id="{10B4E6ED-1F65-EDBD-29C8-600FA25AFC75}"/>
                </a:ext>
              </a:extLst>
            </p:cNvPr>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1" name="Google Shape;450;p24">
              <a:extLst>
                <a:ext uri="{FF2B5EF4-FFF2-40B4-BE49-F238E27FC236}">
                  <a16:creationId xmlns:a16="http://schemas.microsoft.com/office/drawing/2014/main" xmlns="" id="{20E36C0C-439B-BB67-72EA-17D498A3A449}"/>
                </a:ext>
              </a:extLst>
            </p:cNvPr>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2" name="Google Shape;451;p24">
              <a:extLst>
                <a:ext uri="{FF2B5EF4-FFF2-40B4-BE49-F238E27FC236}">
                  <a16:creationId xmlns:a16="http://schemas.microsoft.com/office/drawing/2014/main" xmlns="" id="{0F1DA543-BB7B-227A-6175-AF353C9742FD}"/>
                </a:ext>
              </a:extLst>
            </p:cNvPr>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3" name="Google Shape;452;p24">
              <a:extLst>
                <a:ext uri="{FF2B5EF4-FFF2-40B4-BE49-F238E27FC236}">
                  <a16:creationId xmlns:a16="http://schemas.microsoft.com/office/drawing/2014/main" xmlns="" id="{EC45B911-9EC5-D6B3-BCC1-EAAA59223E38}"/>
                </a:ext>
              </a:extLst>
            </p:cNvPr>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4" name="Google Shape;453;p24">
              <a:extLst>
                <a:ext uri="{FF2B5EF4-FFF2-40B4-BE49-F238E27FC236}">
                  <a16:creationId xmlns:a16="http://schemas.microsoft.com/office/drawing/2014/main" xmlns="" id="{E9C68027-4644-8E11-5A64-3ECE0E785ED6}"/>
                </a:ext>
              </a:extLst>
            </p:cNvPr>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5" name="Google Shape;454;p24">
              <a:extLst>
                <a:ext uri="{FF2B5EF4-FFF2-40B4-BE49-F238E27FC236}">
                  <a16:creationId xmlns:a16="http://schemas.microsoft.com/office/drawing/2014/main" xmlns="" id="{535634F6-5F0F-DFA0-FC23-622B9928BB64}"/>
                </a:ext>
              </a:extLst>
            </p:cNvPr>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6" name="Google Shape;455;p24">
              <a:extLst>
                <a:ext uri="{FF2B5EF4-FFF2-40B4-BE49-F238E27FC236}">
                  <a16:creationId xmlns:a16="http://schemas.microsoft.com/office/drawing/2014/main" xmlns="" id="{978B2C59-2E81-6863-03C1-CA7C5F0B5C5E}"/>
                </a:ext>
              </a:extLst>
            </p:cNvPr>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7" name="Google Shape;456;p24">
              <a:extLst>
                <a:ext uri="{FF2B5EF4-FFF2-40B4-BE49-F238E27FC236}">
                  <a16:creationId xmlns:a16="http://schemas.microsoft.com/office/drawing/2014/main" xmlns="" id="{1849410D-E113-DC7D-EA24-386E424377CF}"/>
                </a:ext>
              </a:extLst>
            </p:cNvPr>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8" name="Google Shape;457;p24">
              <a:extLst>
                <a:ext uri="{FF2B5EF4-FFF2-40B4-BE49-F238E27FC236}">
                  <a16:creationId xmlns:a16="http://schemas.microsoft.com/office/drawing/2014/main" xmlns="" id="{CDB426D4-81EE-F0AA-3829-BEDE2C500AC9}"/>
                </a:ext>
              </a:extLst>
            </p:cNvPr>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9" name="Google Shape;458;p24">
              <a:extLst>
                <a:ext uri="{FF2B5EF4-FFF2-40B4-BE49-F238E27FC236}">
                  <a16:creationId xmlns:a16="http://schemas.microsoft.com/office/drawing/2014/main" xmlns="" id="{ACDF1478-FA0A-E1DD-417B-77006C2858F9}"/>
                </a:ext>
              </a:extLst>
            </p:cNvPr>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0" name="Google Shape;459;p24">
              <a:extLst>
                <a:ext uri="{FF2B5EF4-FFF2-40B4-BE49-F238E27FC236}">
                  <a16:creationId xmlns:a16="http://schemas.microsoft.com/office/drawing/2014/main" xmlns="" id="{99E358EF-57CA-2A4C-53A2-E35F3777E8A8}"/>
                </a:ext>
              </a:extLst>
            </p:cNvPr>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1" name="Google Shape;460;p24">
              <a:extLst>
                <a:ext uri="{FF2B5EF4-FFF2-40B4-BE49-F238E27FC236}">
                  <a16:creationId xmlns:a16="http://schemas.microsoft.com/office/drawing/2014/main" xmlns="" id="{B2128A8A-FFB3-9BB4-CE83-96A84158AFFF}"/>
                </a:ext>
              </a:extLst>
            </p:cNvPr>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2" name="Google Shape;461;p24">
              <a:extLst>
                <a:ext uri="{FF2B5EF4-FFF2-40B4-BE49-F238E27FC236}">
                  <a16:creationId xmlns:a16="http://schemas.microsoft.com/office/drawing/2014/main" xmlns="" id="{D5DA5774-F502-D101-D5A9-987195D4074C}"/>
                </a:ext>
              </a:extLst>
            </p:cNvPr>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3" name="Google Shape;462;p24">
              <a:extLst>
                <a:ext uri="{FF2B5EF4-FFF2-40B4-BE49-F238E27FC236}">
                  <a16:creationId xmlns:a16="http://schemas.microsoft.com/office/drawing/2014/main" xmlns="" id="{F89C3C5D-1018-6C62-CBFA-0009F647689C}"/>
                </a:ext>
              </a:extLst>
            </p:cNvPr>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4" name="Google Shape;463;p24">
              <a:extLst>
                <a:ext uri="{FF2B5EF4-FFF2-40B4-BE49-F238E27FC236}">
                  <a16:creationId xmlns:a16="http://schemas.microsoft.com/office/drawing/2014/main" xmlns="" id="{673F5B7A-0177-1C86-8597-CA7786D843EB}"/>
                </a:ext>
              </a:extLst>
            </p:cNvPr>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5" name="Google Shape;464;p24">
              <a:extLst>
                <a:ext uri="{FF2B5EF4-FFF2-40B4-BE49-F238E27FC236}">
                  <a16:creationId xmlns:a16="http://schemas.microsoft.com/office/drawing/2014/main" xmlns="" id="{6BCFA249-28A6-CE1A-EB1C-F8E2F427CB5B}"/>
                </a:ext>
              </a:extLst>
            </p:cNvPr>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nvGrpSpPr>
            <p:cNvPr id="326" name="Google Shape;465;p24">
              <a:extLst>
                <a:ext uri="{FF2B5EF4-FFF2-40B4-BE49-F238E27FC236}">
                  <a16:creationId xmlns:a16="http://schemas.microsoft.com/office/drawing/2014/main" xmlns="" id="{840C88B7-E9DC-AAB0-F913-881E63E0B2F2}"/>
                </a:ext>
              </a:extLst>
            </p:cNvPr>
            <p:cNvGrpSpPr/>
            <p:nvPr/>
          </p:nvGrpSpPr>
          <p:grpSpPr>
            <a:xfrm>
              <a:off x="8267893" y="1920039"/>
              <a:ext cx="890273" cy="685355"/>
              <a:chOff x="8267893" y="1920039"/>
              <a:chExt cx="890273" cy="685355"/>
            </a:xfrm>
          </p:grpSpPr>
          <p:sp>
            <p:nvSpPr>
              <p:cNvPr id="446" name="Google Shape;466;p24">
                <a:extLst>
                  <a:ext uri="{FF2B5EF4-FFF2-40B4-BE49-F238E27FC236}">
                    <a16:creationId xmlns:a16="http://schemas.microsoft.com/office/drawing/2014/main" xmlns="" id="{D8299129-8AD5-F5F3-E9EE-CC31CA4F9E44}"/>
                  </a:ext>
                </a:extLst>
              </p:cNvPr>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7" name="Google Shape;467;p24">
                <a:extLst>
                  <a:ext uri="{FF2B5EF4-FFF2-40B4-BE49-F238E27FC236}">
                    <a16:creationId xmlns:a16="http://schemas.microsoft.com/office/drawing/2014/main" xmlns="" id="{96E08E34-C891-2C9C-CF5D-72CC72934A38}"/>
                  </a:ext>
                </a:extLst>
              </p:cNvPr>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8" name="Google Shape;468;p24">
                <a:extLst>
                  <a:ext uri="{FF2B5EF4-FFF2-40B4-BE49-F238E27FC236}">
                    <a16:creationId xmlns:a16="http://schemas.microsoft.com/office/drawing/2014/main" xmlns="" id="{95327797-6CA9-1CFC-3541-9AEE55AF76A3}"/>
                  </a:ext>
                </a:extLst>
              </p:cNvPr>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9" name="Google Shape;469;p24">
                <a:extLst>
                  <a:ext uri="{FF2B5EF4-FFF2-40B4-BE49-F238E27FC236}">
                    <a16:creationId xmlns:a16="http://schemas.microsoft.com/office/drawing/2014/main" xmlns="" id="{688B2816-20BF-E960-F2D1-677DA4F67D5A}"/>
                  </a:ext>
                </a:extLst>
              </p:cNvPr>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0" name="Google Shape;470;p24">
                <a:extLst>
                  <a:ext uri="{FF2B5EF4-FFF2-40B4-BE49-F238E27FC236}">
                    <a16:creationId xmlns:a16="http://schemas.microsoft.com/office/drawing/2014/main" xmlns="" id="{E3997783-FE2E-5BBE-A2BB-EBDDE1B745A2}"/>
                  </a:ext>
                </a:extLst>
              </p:cNvPr>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sp>
          <p:nvSpPr>
            <p:cNvPr id="327" name="Google Shape;471;p24">
              <a:extLst>
                <a:ext uri="{FF2B5EF4-FFF2-40B4-BE49-F238E27FC236}">
                  <a16:creationId xmlns:a16="http://schemas.microsoft.com/office/drawing/2014/main" xmlns="" id="{2DBC6F6C-D899-8AA1-EEF8-4967EFB89EAD}"/>
                </a:ext>
              </a:extLst>
            </p:cNvPr>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8" name="Google Shape;472;p24">
              <a:extLst>
                <a:ext uri="{FF2B5EF4-FFF2-40B4-BE49-F238E27FC236}">
                  <a16:creationId xmlns:a16="http://schemas.microsoft.com/office/drawing/2014/main" xmlns="" id="{CD9AED22-FD95-DC38-F460-D3A10AE92600}"/>
                </a:ext>
              </a:extLst>
            </p:cNvPr>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9" name="Google Shape;473;p24">
              <a:extLst>
                <a:ext uri="{FF2B5EF4-FFF2-40B4-BE49-F238E27FC236}">
                  <a16:creationId xmlns:a16="http://schemas.microsoft.com/office/drawing/2014/main" xmlns="" id="{03FFD5FD-9796-9295-C86C-567DAF1C4892}"/>
                </a:ext>
              </a:extLst>
            </p:cNvPr>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0" name="Google Shape;474;p24">
              <a:extLst>
                <a:ext uri="{FF2B5EF4-FFF2-40B4-BE49-F238E27FC236}">
                  <a16:creationId xmlns:a16="http://schemas.microsoft.com/office/drawing/2014/main" xmlns="" id="{BBFB47FE-A21E-94B6-35D3-B57C80DCC056}"/>
                </a:ext>
              </a:extLst>
            </p:cNvPr>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1" name="Google Shape;475;p24">
              <a:extLst>
                <a:ext uri="{FF2B5EF4-FFF2-40B4-BE49-F238E27FC236}">
                  <a16:creationId xmlns:a16="http://schemas.microsoft.com/office/drawing/2014/main" xmlns="" id="{0B8ABD76-4107-6479-382F-C6FC79E90141}"/>
                </a:ext>
              </a:extLst>
            </p:cNvPr>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2" name="Google Shape;476;p24">
              <a:extLst>
                <a:ext uri="{FF2B5EF4-FFF2-40B4-BE49-F238E27FC236}">
                  <a16:creationId xmlns:a16="http://schemas.microsoft.com/office/drawing/2014/main" xmlns="" id="{1FB6CAA0-7A99-D3BD-2853-63A8DA810C98}"/>
                </a:ext>
              </a:extLst>
            </p:cNvPr>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3" name="Google Shape;477;p24">
              <a:extLst>
                <a:ext uri="{FF2B5EF4-FFF2-40B4-BE49-F238E27FC236}">
                  <a16:creationId xmlns:a16="http://schemas.microsoft.com/office/drawing/2014/main" xmlns="" id="{AED1334E-A67E-2524-0533-CD11A20EA4FF}"/>
                </a:ext>
              </a:extLst>
            </p:cNvPr>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4" name="Google Shape;478;p24">
              <a:extLst>
                <a:ext uri="{FF2B5EF4-FFF2-40B4-BE49-F238E27FC236}">
                  <a16:creationId xmlns:a16="http://schemas.microsoft.com/office/drawing/2014/main" xmlns="" id="{65463D63-49E1-5B45-A4EE-961C1B24A497}"/>
                </a:ext>
              </a:extLst>
            </p:cNvPr>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5" name="Google Shape;479;p24">
              <a:extLst>
                <a:ext uri="{FF2B5EF4-FFF2-40B4-BE49-F238E27FC236}">
                  <a16:creationId xmlns:a16="http://schemas.microsoft.com/office/drawing/2014/main" xmlns="" id="{DD8F2BE3-632A-05C9-4B40-069350104E7F}"/>
                </a:ext>
              </a:extLst>
            </p:cNvPr>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6" name="Google Shape;480;p24">
              <a:extLst>
                <a:ext uri="{FF2B5EF4-FFF2-40B4-BE49-F238E27FC236}">
                  <a16:creationId xmlns:a16="http://schemas.microsoft.com/office/drawing/2014/main" xmlns="" id="{7EE14A3D-4DE5-8679-DE58-FF6D6FB25D73}"/>
                </a:ext>
              </a:extLst>
            </p:cNvPr>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7" name="Google Shape;481;p24">
              <a:extLst>
                <a:ext uri="{FF2B5EF4-FFF2-40B4-BE49-F238E27FC236}">
                  <a16:creationId xmlns:a16="http://schemas.microsoft.com/office/drawing/2014/main" xmlns="" id="{BAE621A8-78E1-8073-FFC6-DF32629E3D44}"/>
                </a:ext>
              </a:extLst>
            </p:cNvPr>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8" name="Google Shape;482;p24">
              <a:extLst>
                <a:ext uri="{FF2B5EF4-FFF2-40B4-BE49-F238E27FC236}">
                  <a16:creationId xmlns:a16="http://schemas.microsoft.com/office/drawing/2014/main" xmlns="" id="{9883B883-BA26-B2CA-1B1B-91C1265D2AEF}"/>
                </a:ext>
              </a:extLst>
            </p:cNvPr>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9" name="Google Shape;483;p24">
              <a:extLst>
                <a:ext uri="{FF2B5EF4-FFF2-40B4-BE49-F238E27FC236}">
                  <a16:creationId xmlns:a16="http://schemas.microsoft.com/office/drawing/2014/main" xmlns="" id="{F44C5B41-4735-BC75-A37A-DADDF3315B61}"/>
                </a:ext>
              </a:extLst>
            </p:cNvPr>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0" name="Google Shape;484;p24">
              <a:extLst>
                <a:ext uri="{FF2B5EF4-FFF2-40B4-BE49-F238E27FC236}">
                  <a16:creationId xmlns:a16="http://schemas.microsoft.com/office/drawing/2014/main" xmlns="" id="{797063EF-3017-867F-D67C-159DD5B55ED7}"/>
                </a:ext>
              </a:extLst>
            </p:cNvPr>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1" name="Google Shape;485;p24">
              <a:extLst>
                <a:ext uri="{FF2B5EF4-FFF2-40B4-BE49-F238E27FC236}">
                  <a16:creationId xmlns:a16="http://schemas.microsoft.com/office/drawing/2014/main" xmlns="" id="{38870BF2-4D01-95E1-488D-F868040F1BF8}"/>
                </a:ext>
              </a:extLst>
            </p:cNvPr>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2" name="Google Shape;486;p24">
              <a:extLst>
                <a:ext uri="{FF2B5EF4-FFF2-40B4-BE49-F238E27FC236}">
                  <a16:creationId xmlns:a16="http://schemas.microsoft.com/office/drawing/2014/main" xmlns="" id="{B3D64E81-35CA-ADD0-7685-865E5E9BD766}"/>
                </a:ext>
              </a:extLst>
            </p:cNvPr>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3" name="Google Shape;487;p24">
              <a:extLst>
                <a:ext uri="{FF2B5EF4-FFF2-40B4-BE49-F238E27FC236}">
                  <a16:creationId xmlns:a16="http://schemas.microsoft.com/office/drawing/2014/main" xmlns="" id="{E1B7EF81-62B1-628A-918C-083EA2ABAC65}"/>
                </a:ext>
              </a:extLst>
            </p:cNvPr>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4" name="Google Shape;488;p24">
              <a:extLst>
                <a:ext uri="{FF2B5EF4-FFF2-40B4-BE49-F238E27FC236}">
                  <a16:creationId xmlns:a16="http://schemas.microsoft.com/office/drawing/2014/main" xmlns="" id="{D4E733DD-7227-B4E2-CF4F-8C3126D1095D}"/>
                </a:ext>
              </a:extLst>
            </p:cNvPr>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5" name="Google Shape;489;p24">
              <a:extLst>
                <a:ext uri="{FF2B5EF4-FFF2-40B4-BE49-F238E27FC236}">
                  <a16:creationId xmlns:a16="http://schemas.microsoft.com/office/drawing/2014/main" xmlns="" id="{8D9459E1-0202-A1EF-C410-0EAC00C4A64D}"/>
                </a:ext>
              </a:extLst>
            </p:cNvPr>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6" name="Google Shape;490;p24">
              <a:extLst>
                <a:ext uri="{FF2B5EF4-FFF2-40B4-BE49-F238E27FC236}">
                  <a16:creationId xmlns:a16="http://schemas.microsoft.com/office/drawing/2014/main" xmlns="" id="{D2AB77EA-2396-1197-F275-56F983E7BB50}"/>
                </a:ext>
              </a:extLst>
            </p:cNvPr>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7" name="Google Shape;491;p24">
              <a:extLst>
                <a:ext uri="{FF2B5EF4-FFF2-40B4-BE49-F238E27FC236}">
                  <a16:creationId xmlns:a16="http://schemas.microsoft.com/office/drawing/2014/main" xmlns="" id="{4D889F5F-FBA7-A968-4C9B-EA7EA7498D70}"/>
                </a:ext>
              </a:extLst>
            </p:cNvPr>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8" name="Google Shape;492;p24">
              <a:extLst>
                <a:ext uri="{FF2B5EF4-FFF2-40B4-BE49-F238E27FC236}">
                  <a16:creationId xmlns:a16="http://schemas.microsoft.com/office/drawing/2014/main" xmlns="" id="{B0196DC9-48E0-9EF6-435D-799ED5DA8040}"/>
                </a:ext>
              </a:extLst>
            </p:cNvPr>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9" name="Google Shape;493;p24">
              <a:extLst>
                <a:ext uri="{FF2B5EF4-FFF2-40B4-BE49-F238E27FC236}">
                  <a16:creationId xmlns:a16="http://schemas.microsoft.com/office/drawing/2014/main" xmlns="" id="{12CE7756-2676-449C-D354-1BAD72C4F4D6}"/>
                </a:ext>
              </a:extLst>
            </p:cNvPr>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0" name="Google Shape;494;p24">
              <a:extLst>
                <a:ext uri="{FF2B5EF4-FFF2-40B4-BE49-F238E27FC236}">
                  <a16:creationId xmlns:a16="http://schemas.microsoft.com/office/drawing/2014/main" xmlns="" id="{42624D73-E35F-2C03-60C6-0E4F5FC81225}"/>
                </a:ext>
              </a:extLst>
            </p:cNvPr>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1" name="Google Shape;495;p24">
              <a:extLst>
                <a:ext uri="{FF2B5EF4-FFF2-40B4-BE49-F238E27FC236}">
                  <a16:creationId xmlns:a16="http://schemas.microsoft.com/office/drawing/2014/main" xmlns="" id="{B0B6C270-0A80-2DB3-1F22-09BCBF0EC88A}"/>
                </a:ext>
              </a:extLst>
            </p:cNvPr>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2" name="Google Shape;496;p24">
              <a:extLst>
                <a:ext uri="{FF2B5EF4-FFF2-40B4-BE49-F238E27FC236}">
                  <a16:creationId xmlns:a16="http://schemas.microsoft.com/office/drawing/2014/main" xmlns="" id="{D5A96C5A-17DF-41B9-4257-347371C9557D}"/>
                </a:ext>
              </a:extLst>
            </p:cNvPr>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3" name="Google Shape;497;p24">
              <a:extLst>
                <a:ext uri="{FF2B5EF4-FFF2-40B4-BE49-F238E27FC236}">
                  <a16:creationId xmlns:a16="http://schemas.microsoft.com/office/drawing/2014/main" xmlns="" id="{8B5501FA-F69C-825C-1D15-E22DE9D291AD}"/>
                </a:ext>
              </a:extLst>
            </p:cNvPr>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4" name="Google Shape;498;p24">
              <a:extLst>
                <a:ext uri="{FF2B5EF4-FFF2-40B4-BE49-F238E27FC236}">
                  <a16:creationId xmlns:a16="http://schemas.microsoft.com/office/drawing/2014/main" xmlns="" id="{0D56B908-7D36-4FD5-C885-1376B448F3BE}"/>
                </a:ext>
              </a:extLst>
            </p:cNvPr>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5" name="Google Shape;499;p24">
              <a:extLst>
                <a:ext uri="{FF2B5EF4-FFF2-40B4-BE49-F238E27FC236}">
                  <a16:creationId xmlns:a16="http://schemas.microsoft.com/office/drawing/2014/main" xmlns="" id="{672B04DF-AFB0-752A-5CD8-FBF338BBD5D8}"/>
                </a:ext>
              </a:extLst>
            </p:cNvPr>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6" name="Google Shape;500;p24">
              <a:extLst>
                <a:ext uri="{FF2B5EF4-FFF2-40B4-BE49-F238E27FC236}">
                  <a16:creationId xmlns:a16="http://schemas.microsoft.com/office/drawing/2014/main" xmlns="" id="{10B28A3B-E843-48B8-F747-C9B78A6D342C}"/>
                </a:ext>
              </a:extLst>
            </p:cNvPr>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7" name="Google Shape;501;p24">
              <a:extLst>
                <a:ext uri="{FF2B5EF4-FFF2-40B4-BE49-F238E27FC236}">
                  <a16:creationId xmlns:a16="http://schemas.microsoft.com/office/drawing/2014/main" xmlns="" id="{80DE0F69-B092-4FAF-C670-5C9F0C2982A3}"/>
                </a:ext>
              </a:extLst>
            </p:cNvPr>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8" name="Google Shape;502;p24">
              <a:extLst>
                <a:ext uri="{FF2B5EF4-FFF2-40B4-BE49-F238E27FC236}">
                  <a16:creationId xmlns:a16="http://schemas.microsoft.com/office/drawing/2014/main" xmlns="" id="{7F590510-FD83-2A9A-6DF6-1E7371B870F3}"/>
                </a:ext>
              </a:extLst>
            </p:cNvPr>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9" name="Google Shape;503;p24">
              <a:extLst>
                <a:ext uri="{FF2B5EF4-FFF2-40B4-BE49-F238E27FC236}">
                  <a16:creationId xmlns:a16="http://schemas.microsoft.com/office/drawing/2014/main" xmlns="" id="{7E2CCA9D-5AB7-3D6C-8ED3-82BB241FD40F}"/>
                </a:ext>
              </a:extLst>
            </p:cNvPr>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0" name="Google Shape;504;p24">
              <a:extLst>
                <a:ext uri="{FF2B5EF4-FFF2-40B4-BE49-F238E27FC236}">
                  <a16:creationId xmlns:a16="http://schemas.microsoft.com/office/drawing/2014/main" xmlns="" id="{DA60A714-82F5-E6AE-2236-7D460B26EEBD}"/>
                </a:ext>
              </a:extLst>
            </p:cNvPr>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1" name="Google Shape;505;p24">
              <a:extLst>
                <a:ext uri="{FF2B5EF4-FFF2-40B4-BE49-F238E27FC236}">
                  <a16:creationId xmlns:a16="http://schemas.microsoft.com/office/drawing/2014/main" xmlns="" id="{0ABC4FD9-FD43-CAEF-6F44-4E16CBEC8C17}"/>
                </a:ext>
              </a:extLst>
            </p:cNvPr>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2" name="Google Shape;506;p24">
              <a:extLst>
                <a:ext uri="{FF2B5EF4-FFF2-40B4-BE49-F238E27FC236}">
                  <a16:creationId xmlns:a16="http://schemas.microsoft.com/office/drawing/2014/main" xmlns="" id="{B4179929-6EDE-865D-0C46-3315B1C5FEE2}"/>
                </a:ext>
              </a:extLst>
            </p:cNvPr>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3" name="Google Shape;507;p24">
              <a:extLst>
                <a:ext uri="{FF2B5EF4-FFF2-40B4-BE49-F238E27FC236}">
                  <a16:creationId xmlns:a16="http://schemas.microsoft.com/office/drawing/2014/main" xmlns="" id="{30AC094B-D045-EA8A-DD91-1C0628DDE342}"/>
                </a:ext>
              </a:extLst>
            </p:cNvPr>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4" name="Google Shape;508;p24">
              <a:extLst>
                <a:ext uri="{FF2B5EF4-FFF2-40B4-BE49-F238E27FC236}">
                  <a16:creationId xmlns:a16="http://schemas.microsoft.com/office/drawing/2014/main" xmlns="" id="{0A508319-049D-E36F-0259-81B5B0395250}"/>
                </a:ext>
              </a:extLst>
            </p:cNvPr>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5" name="Google Shape;509;p24">
              <a:extLst>
                <a:ext uri="{FF2B5EF4-FFF2-40B4-BE49-F238E27FC236}">
                  <a16:creationId xmlns:a16="http://schemas.microsoft.com/office/drawing/2014/main" xmlns="" id="{F7624C30-DEED-832F-1A15-8767FCCE30E1}"/>
                </a:ext>
              </a:extLst>
            </p:cNvPr>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6" name="Google Shape;510;p24">
              <a:extLst>
                <a:ext uri="{FF2B5EF4-FFF2-40B4-BE49-F238E27FC236}">
                  <a16:creationId xmlns:a16="http://schemas.microsoft.com/office/drawing/2014/main" xmlns="" id="{7D84CBFD-0D0A-2579-A77C-C4AA93DF4598}"/>
                </a:ext>
              </a:extLst>
            </p:cNvPr>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7" name="Google Shape;511;p24">
              <a:extLst>
                <a:ext uri="{FF2B5EF4-FFF2-40B4-BE49-F238E27FC236}">
                  <a16:creationId xmlns:a16="http://schemas.microsoft.com/office/drawing/2014/main" xmlns="" id="{7AC6D293-642C-39FB-BBA1-F19B9FA900EB}"/>
                </a:ext>
              </a:extLst>
            </p:cNvPr>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8" name="Google Shape;512;p24">
              <a:extLst>
                <a:ext uri="{FF2B5EF4-FFF2-40B4-BE49-F238E27FC236}">
                  <a16:creationId xmlns:a16="http://schemas.microsoft.com/office/drawing/2014/main" xmlns="" id="{90E485ED-013F-79C5-4FAA-586C0D41CB95}"/>
                </a:ext>
              </a:extLst>
            </p:cNvPr>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9" name="Google Shape;513;p24">
              <a:extLst>
                <a:ext uri="{FF2B5EF4-FFF2-40B4-BE49-F238E27FC236}">
                  <a16:creationId xmlns:a16="http://schemas.microsoft.com/office/drawing/2014/main" xmlns="" id="{50ABB839-346A-9926-DE55-804BD4D41F74}"/>
                </a:ext>
              </a:extLst>
            </p:cNvPr>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0" name="Google Shape;514;p24">
              <a:extLst>
                <a:ext uri="{FF2B5EF4-FFF2-40B4-BE49-F238E27FC236}">
                  <a16:creationId xmlns:a16="http://schemas.microsoft.com/office/drawing/2014/main" xmlns="" id="{4B90B7B6-FC93-7BC1-B986-34EB05460B76}"/>
                </a:ext>
              </a:extLst>
            </p:cNvPr>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1" name="Google Shape;515;p24">
              <a:extLst>
                <a:ext uri="{FF2B5EF4-FFF2-40B4-BE49-F238E27FC236}">
                  <a16:creationId xmlns:a16="http://schemas.microsoft.com/office/drawing/2014/main" xmlns="" id="{30ECB406-D6BC-27D3-24FE-D61208F58AFE}"/>
                </a:ext>
              </a:extLst>
            </p:cNvPr>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2" name="Google Shape;516;p24">
              <a:extLst>
                <a:ext uri="{FF2B5EF4-FFF2-40B4-BE49-F238E27FC236}">
                  <a16:creationId xmlns:a16="http://schemas.microsoft.com/office/drawing/2014/main" xmlns="" id="{346A55AD-7F58-60C9-5102-0300BA356683}"/>
                </a:ext>
              </a:extLst>
            </p:cNvPr>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3" name="Google Shape;517;p24">
              <a:extLst>
                <a:ext uri="{FF2B5EF4-FFF2-40B4-BE49-F238E27FC236}">
                  <a16:creationId xmlns:a16="http://schemas.microsoft.com/office/drawing/2014/main" xmlns="" id="{BC8BAA54-2A6E-179D-13CD-689D00464D30}"/>
                </a:ext>
              </a:extLst>
            </p:cNvPr>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4" name="Google Shape;518;p24">
              <a:extLst>
                <a:ext uri="{FF2B5EF4-FFF2-40B4-BE49-F238E27FC236}">
                  <a16:creationId xmlns:a16="http://schemas.microsoft.com/office/drawing/2014/main" xmlns="" id="{F581AB60-EEF1-D45D-DB41-8A09113854DB}"/>
                </a:ext>
              </a:extLst>
            </p:cNvPr>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5" name="Google Shape;519;p24">
              <a:extLst>
                <a:ext uri="{FF2B5EF4-FFF2-40B4-BE49-F238E27FC236}">
                  <a16:creationId xmlns:a16="http://schemas.microsoft.com/office/drawing/2014/main" xmlns="" id="{8C79656E-20D4-E286-9152-4E26BE48EB23}"/>
                </a:ext>
              </a:extLst>
            </p:cNvPr>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6" name="Google Shape;520;p24">
              <a:extLst>
                <a:ext uri="{FF2B5EF4-FFF2-40B4-BE49-F238E27FC236}">
                  <a16:creationId xmlns:a16="http://schemas.microsoft.com/office/drawing/2014/main" xmlns="" id="{55217137-4298-0F74-F844-F6F08B3F4B10}"/>
                </a:ext>
              </a:extLst>
            </p:cNvPr>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7" name="Google Shape;521;p24">
              <a:extLst>
                <a:ext uri="{FF2B5EF4-FFF2-40B4-BE49-F238E27FC236}">
                  <a16:creationId xmlns:a16="http://schemas.microsoft.com/office/drawing/2014/main" xmlns="" id="{EC93F00A-9D07-51A6-B501-2444BB1A7BA3}"/>
                </a:ext>
              </a:extLst>
            </p:cNvPr>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8" name="Google Shape;522;p24">
              <a:extLst>
                <a:ext uri="{FF2B5EF4-FFF2-40B4-BE49-F238E27FC236}">
                  <a16:creationId xmlns:a16="http://schemas.microsoft.com/office/drawing/2014/main" xmlns="" id="{BF2052A8-3AAC-3093-8EB3-09042A3CC395}"/>
                </a:ext>
              </a:extLst>
            </p:cNvPr>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9" name="Google Shape;523;p24">
              <a:extLst>
                <a:ext uri="{FF2B5EF4-FFF2-40B4-BE49-F238E27FC236}">
                  <a16:creationId xmlns:a16="http://schemas.microsoft.com/office/drawing/2014/main" xmlns="" id="{9DE0D322-04B5-972F-59BF-88B0ABA02027}"/>
                </a:ext>
              </a:extLst>
            </p:cNvPr>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0" name="Google Shape;524;p24">
              <a:extLst>
                <a:ext uri="{FF2B5EF4-FFF2-40B4-BE49-F238E27FC236}">
                  <a16:creationId xmlns:a16="http://schemas.microsoft.com/office/drawing/2014/main" xmlns="" id="{03B5D107-179E-6BCF-A5EA-D743A73AB5A4}"/>
                </a:ext>
              </a:extLst>
            </p:cNvPr>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1" name="Google Shape;525;p24">
              <a:extLst>
                <a:ext uri="{FF2B5EF4-FFF2-40B4-BE49-F238E27FC236}">
                  <a16:creationId xmlns:a16="http://schemas.microsoft.com/office/drawing/2014/main" xmlns="" id="{861283D2-1505-CFBA-E777-ADC13F9316EC}"/>
                </a:ext>
              </a:extLst>
            </p:cNvPr>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2" name="Google Shape;526;p24">
              <a:extLst>
                <a:ext uri="{FF2B5EF4-FFF2-40B4-BE49-F238E27FC236}">
                  <a16:creationId xmlns:a16="http://schemas.microsoft.com/office/drawing/2014/main" xmlns="" id="{C7E93C27-7161-05F2-B6DA-D15F96C438BE}"/>
                </a:ext>
              </a:extLst>
            </p:cNvPr>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3" name="Google Shape;527;p24">
              <a:extLst>
                <a:ext uri="{FF2B5EF4-FFF2-40B4-BE49-F238E27FC236}">
                  <a16:creationId xmlns:a16="http://schemas.microsoft.com/office/drawing/2014/main" xmlns="" id="{6B71CEBE-B79D-CA2E-9AC8-925242D8C277}"/>
                </a:ext>
              </a:extLst>
            </p:cNvPr>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4" name="Google Shape;528;p24">
              <a:extLst>
                <a:ext uri="{FF2B5EF4-FFF2-40B4-BE49-F238E27FC236}">
                  <a16:creationId xmlns:a16="http://schemas.microsoft.com/office/drawing/2014/main" xmlns="" id="{2A9C8C40-321F-DA28-569D-EED75277D1F5}"/>
                </a:ext>
              </a:extLst>
            </p:cNvPr>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5" name="Google Shape;529;p24">
              <a:extLst>
                <a:ext uri="{FF2B5EF4-FFF2-40B4-BE49-F238E27FC236}">
                  <a16:creationId xmlns:a16="http://schemas.microsoft.com/office/drawing/2014/main" xmlns="" id="{D89E644F-E6AC-6D65-4029-2C2A8AFDE3EF}"/>
                </a:ext>
              </a:extLst>
            </p:cNvPr>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6" name="Google Shape;530;p24">
              <a:extLst>
                <a:ext uri="{FF2B5EF4-FFF2-40B4-BE49-F238E27FC236}">
                  <a16:creationId xmlns:a16="http://schemas.microsoft.com/office/drawing/2014/main" xmlns="" id="{7DB3E4F4-E35F-380A-A69E-3B16E8C21ED8}"/>
                </a:ext>
              </a:extLst>
            </p:cNvPr>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7" name="Google Shape;531;p24">
              <a:extLst>
                <a:ext uri="{FF2B5EF4-FFF2-40B4-BE49-F238E27FC236}">
                  <a16:creationId xmlns:a16="http://schemas.microsoft.com/office/drawing/2014/main" xmlns="" id="{33D16B95-8C8E-6409-A373-BC18FCE36806}"/>
                </a:ext>
              </a:extLst>
            </p:cNvPr>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8" name="Google Shape;532;p24">
              <a:extLst>
                <a:ext uri="{FF2B5EF4-FFF2-40B4-BE49-F238E27FC236}">
                  <a16:creationId xmlns:a16="http://schemas.microsoft.com/office/drawing/2014/main" xmlns="" id="{A458E0D1-AA18-7D30-A378-3716FE60D3D1}"/>
                </a:ext>
              </a:extLst>
            </p:cNvPr>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9" name="Google Shape;533;p24">
              <a:extLst>
                <a:ext uri="{FF2B5EF4-FFF2-40B4-BE49-F238E27FC236}">
                  <a16:creationId xmlns:a16="http://schemas.microsoft.com/office/drawing/2014/main" xmlns="" id="{97744A4F-BE1D-E678-E9D7-11074F107D74}"/>
                </a:ext>
              </a:extLst>
            </p:cNvPr>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0" name="Google Shape;534;p24">
              <a:extLst>
                <a:ext uri="{FF2B5EF4-FFF2-40B4-BE49-F238E27FC236}">
                  <a16:creationId xmlns:a16="http://schemas.microsoft.com/office/drawing/2014/main" xmlns="" id="{AF4AD5A7-39ED-2715-F918-FDF2405F9A88}"/>
                </a:ext>
              </a:extLst>
            </p:cNvPr>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1" name="Google Shape;535;p24">
              <a:extLst>
                <a:ext uri="{FF2B5EF4-FFF2-40B4-BE49-F238E27FC236}">
                  <a16:creationId xmlns:a16="http://schemas.microsoft.com/office/drawing/2014/main" xmlns="" id="{8989D41F-D60B-7B8A-F5F4-0C07CC703A71}"/>
                </a:ext>
              </a:extLst>
            </p:cNvPr>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2" name="Google Shape;536;p24">
              <a:extLst>
                <a:ext uri="{FF2B5EF4-FFF2-40B4-BE49-F238E27FC236}">
                  <a16:creationId xmlns:a16="http://schemas.microsoft.com/office/drawing/2014/main" xmlns="" id="{4139351F-5288-EEDB-705D-EB0C133E0AC8}"/>
                </a:ext>
              </a:extLst>
            </p:cNvPr>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3" name="Google Shape;537;p24">
              <a:extLst>
                <a:ext uri="{FF2B5EF4-FFF2-40B4-BE49-F238E27FC236}">
                  <a16:creationId xmlns:a16="http://schemas.microsoft.com/office/drawing/2014/main" xmlns="" id="{56113D65-1A4D-747F-7599-647180352C8F}"/>
                </a:ext>
              </a:extLst>
            </p:cNvPr>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4" name="Google Shape;538;p24">
              <a:extLst>
                <a:ext uri="{FF2B5EF4-FFF2-40B4-BE49-F238E27FC236}">
                  <a16:creationId xmlns:a16="http://schemas.microsoft.com/office/drawing/2014/main" xmlns="" id="{644C0E08-13D4-9108-19FD-6CBC401762B3}"/>
                </a:ext>
              </a:extLst>
            </p:cNvPr>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5" name="Google Shape;539;p24">
              <a:extLst>
                <a:ext uri="{FF2B5EF4-FFF2-40B4-BE49-F238E27FC236}">
                  <a16:creationId xmlns:a16="http://schemas.microsoft.com/office/drawing/2014/main" xmlns="" id="{DBD97F3E-53F4-B3A2-33B8-7EFD7A57C144}"/>
                </a:ext>
              </a:extLst>
            </p:cNvPr>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6" name="Google Shape;540;p24">
              <a:extLst>
                <a:ext uri="{FF2B5EF4-FFF2-40B4-BE49-F238E27FC236}">
                  <a16:creationId xmlns:a16="http://schemas.microsoft.com/office/drawing/2014/main" xmlns="" id="{D5B4A6D4-D743-52E4-1EC0-40D72E02A8A1}"/>
                </a:ext>
              </a:extLst>
            </p:cNvPr>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7" name="Google Shape;541;p24">
              <a:extLst>
                <a:ext uri="{FF2B5EF4-FFF2-40B4-BE49-F238E27FC236}">
                  <a16:creationId xmlns:a16="http://schemas.microsoft.com/office/drawing/2014/main" xmlns="" id="{9B625645-0EBF-CFC8-0C96-3912657C84FF}"/>
                </a:ext>
              </a:extLst>
            </p:cNvPr>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8" name="Google Shape;542;p24">
              <a:extLst>
                <a:ext uri="{FF2B5EF4-FFF2-40B4-BE49-F238E27FC236}">
                  <a16:creationId xmlns:a16="http://schemas.microsoft.com/office/drawing/2014/main" xmlns="" id="{4BD6CA35-F477-C56E-DB6E-1284D66DBF03}"/>
                </a:ext>
              </a:extLst>
            </p:cNvPr>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9" name="Google Shape;543;p24">
              <a:extLst>
                <a:ext uri="{FF2B5EF4-FFF2-40B4-BE49-F238E27FC236}">
                  <a16:creationId xmlns:a16="http://schemas.microsoft.com/office/drawing/2014/main" xmlns="" id="{90913A1C-A593-C845-82B2-AEA65AE5F514}"/>
                </a:ext>
              </a:extLst>
            </p:cNvPr>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0" name="Google Shape;544;p24">
              <a:extLst>
                <a:ext uri="{FF2B5EF4-FFF2-40B4-BE49-F238E27FC236}">
                  <a16:creationId xmlns:a16="http://schemas.microsoft.com/office/drawing/2014/main" xmlns="" id="{13213FE1-A5A7-D222-7621-57A118B78326}"/>
                </a:ext>
              </a:extLst>
            </p:cNvPr>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1" name="Google Shape;545;p24">
              <a:extLst>
                <a:ext uri="{FF2B5EF4-FFF2-40B4-BE49-F238E27FC236}">
                  <a16:creationId xmlns:a16="http://schemas.microsoft.com/office/drawing/2014/main" xmlns="" id="{C47C1AAB-2C80-9EFE-A457-5D2B7B86C25E}"/>
                </a:ext>
              </a:extLst>
            </p:cNvPr>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2" name="Google Shape;546;p24">
              <a:extLst>
                <a:ext uri="{FF2B5EF4-FFF2-40B4-BE49-F238E27FC236}">
                  <a16:creationId xmlns:a16="http://schemas.microsoft.com/office/drawing/2014/main" xmlns="" id="{3456C811-9BBB-2184-401D-96ED721E0F4C}"/>
                </a:ext>
              </a:extLst>
            </p:cNvPr>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3" name="Google Shape;547;p24">
              <a:extLst>
                <a:ext uri="{FF2B5EF4-FFF2-40B4-BE49-F238E27FC236}">
                  <a16:creationId xmlns:a16="http://schemas.microsoft.com/office/drawing/2014/main" xmlns="" id="{530BE6F1-D908-68DE-39C5-40C45C224C97}"/>
                </a:ext>
              </a:extLst>
            </p:cNvPr>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4" name="Google Shape;548;p24">
              <a:extLst>
                <a:ext uri="{FF2B5EF4-FFF2-40B4-BE49-F238E27FC236}">
                  <a16:creationId xmlns:a16="http://schemas.microsoft.com/office/drawing/2014/main" xmlns="" id="{D4904F12-257A-B1A4-51C6-4F5D6449D285}"/>
                </a:ext>
              </a:extLst>
            </p:cNvPr>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5" name="Google Shape;549;p24">
              <a:extLst>
                <a:ext uri="{FF2B5EF4-FFF2-40B4-BE49-F238E27FC236}">
                  <a16:creationId xmlns:a16="http://schemas.microsoft.com/office/drawing/2014/main" xmlns="" id="{ED965B38-5B1B-C857-3F4F-42C14D8D3FC8}"/>
                </a:ext>
              </a:extLst>
            </p:cNvPr>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6" name="Google Shape;550;p24">
              <a:extLst>
                <a:ext uri="{FF2B5EF4-FFF2-40B4-BE49-F238E27FC236}">
                  <a16:creationId xmlns:a16="http://schemas.microsoft.com/office/drawing/2014/main" xmlns="" id="{D551214D-6EAE-77EE-24DD-37BEFC4A055E}"/>
                </a:ext>
              </a:extLst>
            </p:cNvPr>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7" name="Google Shape;551;p24">
              <a:extLst>
                <a:ext uri="{FF2B5EF4-FFF2-40B4-BE49-F238E27FC236}">
                  <a16:creationId xmlns:a16="http://schemas.microsoft.com/office/drawing/2014/main" xmlns="" id="{B0FF86AE-0976-4970-1EC5-97F826D1B120}"/>
                </a:ext>
              </a:extLst>
            </p:cNvPr>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8" name="Google Shape;552;p24">
              <a:extLst>
                <a:ext uri="{FF2B5EF4-FFF2-40B4-BE49-F238E27FC236}">
                  <a16:creationId xmlns:a16="http://schemas.microsoft.com/office/drawing/2014/main" xmlns="" id="{0DC20BBF-30FF-0805-FF61-4F93B7AFE2AE}"/>
                </a:ext>
              </a:extLst>
            </p:cNvPr>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9" name="Google Shape;553;p24">
              <a:extLst>
                <a:ext uri="{FF2B5EF4-FFF2-40B4-BE49-F238E27FC236}">
                  <a16:creationId xmlns:a16="http://schemas.microsoft.com/office/drawing/2014/main" xmlns="" id="{9207FBF0-31B4-21E0-9EFB-D2A45113651B}"/>
                </a:ext>
              </a:extLst>
            </p:cNvPr>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0" name="Google Shape;554;p24">
              <a:extLst>
                <a:ext uri="{FF2B5EF4-FFF2-40B4-BE49-F238E27FC236}">
                  <a16:creationId xmlns:a16="http://schemas.microsoft.com/office/drawing/2014/main" xmlns="" id="{389744EB-C324-148F-FE08-06E3C6EC8A58}"/>
                </a:ext>
              </a:extLst>
            </p:cNvPr>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1" name="Google Shape;555;p24">
              <a:extLst>
                <a:ext uri="{FF2B5EF4-FFF2-40B4-BE49-F238E27FC236}">
                  <a16:creationId xmlns:a16="http://schemas.microsoft.com/office/drawing/2014/main" xmlns="" id="{53A367D9-8E26-62C9-3750-BAD61D1E741D}"/>
                </a:ext>
              </a:extLst>
            </p:cNvPr>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2" name="Google Shape;556;p24">
              <a:extLst>
                <a:ext uri="{FF2B5EF4-FFF2-40B4-BE49-F238E27FC236}">
                  <a16:creationId xmlns:a16="http://schemas.microsoft.com/office/drawing/2014/main" xmlns="" id="{6CC1EEE5-1D73-9852-B62E-AF8FC93DBACF}"/>
                </a:ext>
              </a:extLst>
            </p:cNvPr>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3" name="Google Shape;557;p24">
              <a:extLst>
                <a:ext uri="{FF2B5EF4-FFF2-40B4-BE49-F238E27FC236}">
                  <a16:creationId xmlns:a16="http://schemas.microsoft.com/office/drawing/2014/main" xmlns="" id="{61DE5C56-80EB-CD6E-8C75-C6883092D1E4}"/>
                </a:ext>
              </a:extLst>
            </p:cNvPr>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4" name="Google Shape;558;p24">
              <a:extLst>
                <a:ext uri="{FF2B5EF4-FFF2-40B4-BE49-F238E27FC236}">
                  <a16:creationId xmlns:a16="http://schemas.microsoft.com/office/drawing/2014/main" xmlns="" id="{66E5565B-875F-A798-CBF8-4C673D53AD46}"/>
                </a:ext>
              </a:extLst>
            </p:cNvPr>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5" name="Google Shape;559;p24">
              <a:extLst>
                <a:ext uri="{FF2B5EF4-FFF2-40B4-BE49-F238E27FC236}">
                  <a16:creationId xmlns:a16="http://schemas.microsoft.com/office/drawing/2014/main" xmlns="" id="{932064CC-940D-AE47-4D11-DD03BAE39426}"/>
                </a:ext>
              </a:extLst>
            </p:cNvPr>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6" name="Google Shape;560;p24">
              <a:extLst>
                <a:ext uri="{FF2B5EF4-FFF2-40B4-BE49-F238E27FC236}">
                  <a16:creationId xmlns:a16="http://schemas.microsoft.com/office/drawing/2014/main" xmlns="" id="{8E44021C-270B-F102-CB6C-59AAF1D7DBCD}"/>
                </a:ext>
              </a:extLst>
            </p:cNvPr>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7" name="Google Shape;561;p24">
              <a:extLst>
                <a:ext uri="{FF2B5EF4-FFF2-40B4-BE49-F238E27FC236}">
                  <a16:creationId xmlns:a16="http://schemas.microsoft.com/office/drawing/2014/main" xmlns="" id="{13405026-57B8-7E6F-2A9A-1894A7F4BC3F}"/>
                </a:ext>
              </a:extLst>
            </p:cNvPr>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8" name="Google Shape;562;p24">
              <a:extLst>
                <a:ext uri="{FF2B5EF4-FFF2-40B4-BE49-F238E27FC236}">
                  <a16:creationId xmlns:a16="http://schemas.microsoft.com/office/drawing/2014/main" xmlns="" id="{F645744D-6A4E-133F-4B02-C569EF9C0FF5}"/>
                </a:ext>
              </a:extLst>
            </p:cNvPr>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9" name="Google Shape;563;p24">
              <a:extLst>
                <a:ext uri="{FF2B5EF4-FFF2-40B4-BE49-F238E27FC236}">
                  <a16:creationId xmlns:a16="http://schemas.microsoft.com/office/drawing/2014/main" xmlns="" id="{F0945D62-9995-609D-BCA9-9CB7361FA0F6}"/>
                </a:ext>
              </a:extLst>
            </p:cNvPr>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0" name="Google Shape;564;p24">
              <a:extLst>
                <a:ext uri="{FF2B5EF4-FFF2-40B4-BE49-F238E27FC236}">
                  <a16:creationId xmlns:a16="http://schemas.microsoft.com/office/drawing/2014/main" xmlns="" id="{46B1ED72-454B-023C-2A3C-103C1642BFB1}"/>
                </a:ext>
              </a:extLst>
            </p:cNvPr>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1" name="Google Shape;565;p24">
              <a:extLst>
                <a:ext uri="{FF2B5EF4-FFF2-40B4-BE49-F238E27FC236}">
                  <a16:creationId xmlns:a16="http://schemas.microsoft.com/office/drawing/2014/main" xmlns="" id="{DBC0697D-A314-C50F-8ED0-E1C6F431C942}"/>
                </a:ext>
              </a:extLst>
            </p:cNvPr>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2" name="Google Shape;566;p24">
              <a:extLst>
                <a:ext uri="{FF2B5EF4-FFF2-40B4-BE49-F238E27FC236}">
                  <a16:creationId xmlns:a16="http://schemas.microsoft.com/office/drawing/2014/main" xmlns="" id="{502D3CBC-CA94-3B0B-B37C-27FF1CB02EF1}"/>
                </a:ext>
              </a:extLst>
            </p:cNvPr>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3" name="Google Shape;567;p24">
              <a:extLst>
                <a:ext uri="{FF2B5EF4-FFF2-40B4-BE49-F238E27FC236}">
                  <a16:creationId xmlns:a16="http://schemas.microsoft.com/office/drawing/2014/main" xmlns="" id="{403F4BB6-496E-E9B0-C684-61403128A3C9}"/>
                </a:ext>
              </a:extLst>
            </p:cNvPr>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4" name="Google Shape;568;p24">
              <a:extLst>
                <a:ext uri="{FF2B5EF4-FFF2-40B4-BE49-F238E27FC236}">
                  <a16:creationId xmlns:a16="http://schemas.microsoft.com/office/drawing/2014/main" xmlns="" id="{478DD1BD-7D3B-4335-396B-2536B4565BD8}"/>
                </a:ext>
              </a:extLst>
            </p:cNvPr>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5" name="Google Shape;569;p24">
              <a:extLst>
                <a:ext uri="{FF2B5EF4-FFF2-40B4-BE49-F238E27FC236}">
                  <a16:creationId xmlns:a16="http://schemas.microsoft.com/office/drawing/2014/main" xmlns="" id="{791DADA5-1D0C-9EB9-4308-45C503827710}"/>
                </a:ext>
              </a:extLst>
            </p:cNvPr>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6" name="Google Shape;570;p24">
              <a:extLst>
                <a:ext uri="{FF2B5EF4-FFF2-40B4-BE49-F238E27FC236}">
                  <a16:creationId xmlns:a16="http://schemas.microsoft.com/office/drawing/2014/main" xmlns="" id="{6ED31450-B81A-066D-2184-3D09441800EB}"/>
                </a:ext>
              </a:extLst>
            </p:cNvPr>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7" name="Google Shape;571;p24">
              <a:extLst>
                <a:ext uri="{FF2B5EF4-FFF2-40B4-BE49-F238E27FC236}">
                  <a16:creationId xmlns:a16="http://schemas.microsoft.com/office/drawing/2014/main" xmlns="" id="{D1376B42-D304-0FB0-A811-A4CB4DA7F4CB}"/>
                </a:ext>
              </a:extLst>
            </p:cNvPr>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8" name="Google Shape;572;p24">
              <a:extLst>
                <a:ext uri="{FF2B5EF4-FFF2-40B4-BE49-F238E27FC236}">
                  <a16:creationId xmlns:a16="http://schemas.microsoft.com/office/drawing/2014/main" xmlns="" id="{7D0522D3-57AA-2F7A-1A10-ED0BD149DD24}"/>
                </a:ext>
              </a:extLst>
            </p:cNvPr>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9" name="Google Shape;573;p24">
              <a:extLst>
                <a:ext uri="{FF2B5EF4-FFF2-40B4-BE49-F238E27FC236}">
                  <a16:creationId xmlns:a16="http://schemas.microsoft.com/office/drawing/2014/main" xmlns="" id="{9EE1EDFE-96A6-48FC-BDE0-C7204EFCD83D}"/>
                </a:ext>
              </a:extLst>
            </p:cNvPr>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0" name="Google Shape;574;p24">
              <a:extLst>
                <a:ext uri="{FF2B5EF4-FFF2-40B4-BE49-F238E27FC236}">
                  <a16:creationId xmlns:a16="http://schemas.microsoft.com/office/drawing/2014/main" xmlns="" id="{D4CB338E-7504-F79C-16C9-A3F6B25BFC68}"/>
                </a:ext>
              </a:extLst>
            </p:cNvPr>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1" name="Google Shape;575;p24">
              <a:extLst>
                <a:ext uri="{FF2B5EF4-FFF2-40B4-BE49-F238E27FC236}">
                  <a16:creationId xmlns:a16="http://schemas.microsoft.com/office/drawing/2014/main" xmlns="" id="{91F958F5-4E46-6127-539D-05B0E810C41F}"/>
                </a:ext>
              </a:extLst>
            </p:cNvPr>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2" name="Google Shape;576;p24">
              <a:extLst>
                <a:ext uri="{FF2B5EF4-FFF2-40B4-BE49-F238E27FC236}">
                  <a16:creationId xmlns:a16="http://schemas.microsoft.com/office/drawing/2014/main" xmlns="" id="{9B376587-2840-1788-355F-E82692D89F83}"/>
                </a:ext>
              </a:extLst>
            </p:cNvPr>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3" name="Google Shape;577;p24">
              <a:extLst>
                <a:ext uri="{FF2B5EF4-FFF2-40B4-BE49-F238E27FC236}">
                  <a16:creationId xmlns:a16="http://schemas.microsoft.com/office/drawing/2014/main" xmlns="" id="{3879DACC-A29C-60AE-178E-940D1114E2AE}"/>
                </a:ext>
              </a:extLst>
            </p:cNvPr>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4" name="Google Shape;578;p24">
              <a:extLst>
                <a:ext uri="{FF2B5EF4-FFF2-40B4-BE49-F238E27FC236}">
                  <a16:creationId xmlns:a16="http://schemas.microsoft.com/office/drawing/2014/main" xmlns="" id="{ABCCDDFA-021E-8730-BC2B-AF4636F69EEC}"/>
                </a:ext>
              </a:extLst>
            </p:cNvPr>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5" name="Google Shape;579;p24">
              <a:extLst>
                <a:ext uri="{FF2B5EF4-FFF2-40B4-BE49-F238E27FC236}">
                  <a16:creationId xmlns:a16="http://schemas.microsoft.com/office/drawing/2014/main" xmlns="" id="{94D5EE1E-6A9D-01E2-B584-3E4AB485C1A2}"/>
                </a:ext>
              </a:extLst>
            </p:cNvPr>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6" name="Google Shape;580;p24">
              <a:extLst>
                <a:ext uri="{FF2B5EF4-FFF2-40B4-BE49-F238E27FC236}">
                  <a16:creationId xmlns:a16="http://schemas.microsoft.com/office/drawing/2014/main" xmlns="" id="{BE7570F0-664E-E4B8-50BE-A2E3DDA3486E}"/>
                </a:ext>
              </a:extLst>
            </p:cNvPr>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7" name="Google Shape;581;p24">
              <a:extLst>
                <a:ext uri="{FF2B5EF4-FFF2-40B4-BE49-F238E27FC236}">
                  <a16:creationId xmlns:a16="http://schemas.microsoft.com/office/drawing/2014/main" xmlns="" id="{A41530E2-1FF8-6F85-0510-85BBE8D0364E}"/>
                </a:ext>
              </a:extLst>
            </p:cNvPr>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8" name="Google Shape;582;p24">
              <a:extLst>
                <a:ext uri="{FF2B5EF4-FFF2-40B4-BE49-F238E27FC236}">
                  <a16:creationId xmlns:a16="http://schemas.microsoft.com/office/drawing/2014/main" xmlns="" id="{D377435C-E912-2C18-5892-277A05B7483E}"/>
                </a:ext>
              </a:extLst>
            </p:cNvPr>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9" name="Google Shape;583;p24">
              <a:extLst>
                <a:ext uri="{FF2B5EF4-FFF2-40B4-BE49-F238E27FC236}">
                  <a16:creationId xmlns:a16="http://schemas.microsoft.com/office/drawing/2014/main" xmlns="" id="{97907629-61EA-53AF-BF4B-D7524D749E89}"/>
                </a:ext>
              </a:extLst>
            </p:cNvPr>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0" name="Google Shape;584;p24">
              <a:extLst>
                <a:ext uri="{FF2B5EF4-FFF2-40B4-BE49-F238E27FC236}">
                  <a16:creationId xmlns:a16="http://schemas.microsoft.com/office/drawing/2014/main" xmlns="" id="{99A9705B-D4EA-07BA-1EE4-AA5E99E4B803}"/>
                </a:ext>
              </a:extLst>
            </p:cNvPr>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1" name="Google Shape;585;p24">
              <a:extLst>
                <a:ext uri="{FF2B5EF4-FFF2-40B4-BE49-F238E27FC236}">
                  <a16:creationId xmlns:a16="http://schemas.microsoft.com/office/drawing/2014/main" xmlns="" id="{57981390-CFA7-E805-776F-5164D7647553}"/>
                </a:ext>
              </a:extLst>
            </p:cNvPr>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2" name="Google Shape;586;p24">
              <a:extLst>
                <a:ext uri="{FF2B5EF4-FFF2-40B4-BE49-F238E27FC236}">
                  <a16:creationId xmlns:a16="http://schemas.microsoft.com/office/drawing/2014/main" xmlns="" id="{F56F3452-A34D-5614-D8C7-91BB66F38AE9}"/>
                </a:ext>
              </a:extLst>
            </p:cNvPr>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3" name="Google Shape;587;p24">
              <a:extLst>
                <a:ext uri="{FF2B5EF4-FFF2-40B4-BE49-F238E27FC236}">
                  <a16:creationId xmlns:a16="http://schemas.microsoft.com/office/drawing/2014/main" xmlns="" id="{11A17D65-80E7-6D27-829D-06B7ACD0881F}"/>
                </a:ext>
              </a:extLst>
            </p:cNvPr>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4" name="Google Shape;588;p24">
              <a:extLst>
                <a:ext uri="{FF2B5EF4-FFF2-40B4-BE49-F238E27FC236}">
                  <a16:creationId xmlns:a16="http://schemas.microsoft.com/office/drawing/2014/main" xmlns="" id="{09F8FE1C-AA4D-FF44-81A9-915BB073A95B}"/>
                </a:ext>
              </a:extLst>
            </p:cNvPr>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5" name="Google Shape;589;p24">
              <a:extLst>
                <a:ext uri="{FF2B5EF4-FFF2-40B4-BE49-F238E27FC236}">
                  <a16:creationId xmlns:a16="http://schemas.microsoft.com/office/drawing/2014/main" xmlns="" id="{D82164F6-DB03-458F-DFAF-22DFAF85B75B}"/>
                </a:ext>
              </a:extLst>
            </p:cNvPr>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spTree>
    <p:custDataLst>
      <p:tags r:id="rId1"/>
    </p:custDataLst>
    <p:extLst>
      <p:ext uri="{BB962C8B-B14F-4D97-AF65-F5344CB8AC3E}">
        <p14:creationId xmlns:p14="http://schemas.microsoft.com/office/powerpoint/2010/main" val="40303086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47"/>
                                        </p:tgtEl>
                                        <p:attrNameLst>
                                          <p:attrName>style.visibility</p:attrName>
                                        </p:attrNameLst>
                                      </p:cBhvr>
                                      <p:to>
                                        <p:strVal val="visible"/>
                                      </p:to>
                                    </p:set>
                                    <p:animEffect transition="in" filter="barn(inVertical)">
                                      <p:cBhvr>
                                        <p:cTn id="10" dur="500"/>
                                        <p:tgtEl>
                                          <p:spTgt spid="74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54"/>
                                        </p:tgtEl>
                                        <p:attrNameLst>
                                          <p:attrName>style.visibility</p:attrName>
                                        </p:attrNameLst>
                                      </p:cBhvr>
                                      <p:to>
                                        <p:strVal val="visible"/>
                                      </p:to>
                                    </p:set>
                                    <p:anim calcmode="lin" valueType="num">
                                      <p:cBhvr additive="base">
                                        <p:cTn id="13" dur="500" fill="hold"/>
                                        <p:tgtEl>
                                          <p:spTgt spid="754"/>
                                        </p:tgtEl>
                                        <p:attrNameLst>
                                          <p:attrName>ppt_x</p:attrName>
                                        </p:attrNameLst>
                                      </p:cBhvr>
                                      <p:tavLst>
                                        <p:tav tm="0">
                                          <p:val>
                                            <p:strVal val="#ppt_x"/>
                                          </p:val>
                                        </p:tav>
                                        <p:tav tm="100000">
                                          <p:val>
                                            <p:strVal val="#ppt_x"/>
                                          </p:val>
                                        </p:tav>
                                      </p:tavLst>
                                    </p:anim>
                                    <p:anim calcmode="lin" valueType="num">
                                      <p:cBhvr additive="base">
                                        <p:cTn id="14"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D13E058-B73B-7D69-DAAD-28D9DFB15759}"/>
              </a:ext>
            </a:extLst>
          </p:cNvPr>
          <p:cNvSpPr/>
          <p:nvPr/>
        </p:nvSpPr>
        <p:spPr>
          <a:xfrm>
            <a:off x="699250" y="115262"/>
            <a:ext cx="7999079" cy="4917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91434" tIns="45717" rIns="91434" bIns="45717" rtlCol="0" anchor="ctr"/>
          <a:lstStyle/>
          <a:p>
            <a:pPr algn="ctr"/>
            <a:r>
              <a:rPr lang="vi-VN" sz="2400" b="1">
                <a:solidFill>
                  <a:schemeClr val="tx1"/>
                </a:solidFill>
              </a:rPr>
              <a:t>1. Tình yêu thương của quê hương, gia đình dành cho con. </a:t>
            </a:r>
            <a:endParaRPr lang="en-US" sz="2400" b="1">
              <a:solidFill>
                <a:schemeClr val="tx1"/>
              </a:solidFill>
            </a:endParaRPr>
          </a:p>
        </p:txBody>
      </p:sp>
      <p:sp>
        <p:nvSpPr>
          <p:cNvPr id="2" name="Rectangle: Rounded Corners 1">
            <a:extLst>
              <a:ext uri="{FF2B5EF4-FFF2-40B4-BE49-F238E27FC236}">
                <a16:creationId xmlns:a16="http://schemas.microsoft.com/office/drawing/2014/main" xmlns="" id="{787CB1B0-A384-61F1-F608-36110DCC9237}"/>
              </a:ext>
            </a:extLst>
          </p:cNvPr>
          <p:cNvSpPr/>
          <p:nvPr/>
        </p:nvSpPr>
        <p:spPr>
          <a:xfrm>
            <a:off x="291993" y="781373"/>
            <a:ext cx="8560014" cy="1475335"/>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marL="342875" indent="-342875" algn="just">
              <a:buFontTx/>
              <a:buChar char="-"/>
            </a:pPr>
            <a:r>
              <a:rPr lang="en-US" sz="2400" b="1">
                <a:solidFill>
                  <a:srgbClr val="FF0000"/>
                </a:solidFill>
              </a:rPr>
              <a:t>Tình yêu thương của cha mẹ dành cho con cái thể hiện qua những hình ảnh thơ nào? </a:t>
            </a:r>
          </a:p>
          <a:p>
            <a:pPr marL="342875" indent="-342875" algn="just">
              <a:buFontTx/>
              <a:buChar char="-"/>
            </a:pPr>
            <a:r>
              <a:rPr lang="en-US" sz="2400" b="1">
                <a:solidFill>
                  <a:srgbClr val="FF0000"/>
                </a:solidFill>
              </a:rPr>
              <a:t>Nhận xét về tình yêu thương của cha mẹ dành cho con. </a:t>
            </a:r>
          </a:p>
        </p:txBody>
      </p:sp>
      <p:sp>
        <p:nvSpPr>
          <p:cNvPr id="4" name="Rectangle: Rounded Corners 3">
            <a:extLst>
              <a:ext uri="{FF2B5EF4-FFF2-40B4-BE49-F238E27FC236}">
                <a16:creationId xmlns:a16="http://schemas.microsoft.com/office/drawing/2014/main" xmlns="" id="{BDC760AA-41A8-2B4A-A1CB-4152D4F45BA5}"/>
              </a:ext>
            </a:extLst>
          </p:cNvPr>
          <p:cNvSpPr/>
          <p:nvPr/>
        </p:nvSpPr>
        <p:spPr>
          <a:xfrm>
            <a:off x="291993" y="2571750"/>
            <a:ext cx="8560014" cy="1475334"/>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marL="342875" indent="-342875" algn="just">
              <a:buFontTx/>
              <a:buChar char="-"/>
            </a:pPr>
            <a:r>
              <a:rPr lang="en-US" sz="2400" b="1">
                <a:solidFill>
                  <a:srgbClr val="FF0000"/>
                </a:solidFill>
              </a:rPr>
              <a:t>Tình yêu thương của quê hương dành cho con cái thể hiện qua những hình ảnh thơ nào? </a:t>
            </a:r>
          </a:p>
          <a:p>
            <a:pPr marL="342875" indent="-342875" algn="just">
              <a:buFontTx/>
              <a:buChar char="-"/>
            </a:pPr>
            <a:r>
              <a:rPr lang="en-US" sz="2400" b="1">
                <a:solidFill>
                  <a:srgbClr val="FF0000"/>
                </a:solidFill>
              </a:rPr>
              <a:t>Nhận xét về tình yêu thương của quê hương dành cho con.   </a:t>
            </a:r>
          </a:p>
        </p:txBody>
      </p:sp>
    </p:spTree>
    <p:custDataLst>
      <p:tags r:id="rId1"/>
    </p:custDataLst>
    <p:extLst>
      <p:ext uri="{BB962C8B-B14F-4D97-AF65-F5344CB8AC3E}">
        <p14:creationId xmlns:p14="http://schemas.microsoft.com/office/powerpoint/2010/main" val="371215794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9144000" cy="5210175"/>
          </a:xfrm>
          <a:prstGeom prst="rect">
            <a:avLst/>
          </a:prstGeom>
        </p:spPr>
      </p:pic>
      <p:sp>
        <p:nvSpPr>
          <p:cNvPr id="22" name="TextBox 21">
            <a:extLst>
              <a:ext uri="{FF2B5EF4-FFF2-40B4-BE49-F238E27FC236}">
                <a16:creationId xmlns:a16="http://schemas.microsoft.com/office/drawing/2014/main" xmlns="" id="{1F2B73F7-CB71-DBB2-3BD5-7415031AF506}"/>
              </a:ext>
            </a:extLst>
          </p:cNvPr>
          <p:cNvSpPr txBox="1"/>
          <p:nvPr/>
        </p:nvSpPr>
        <p:spPr>
          <a:xfrm>
            <a:off x="171272" y="706854"/>
            <a:ext cx="3245853" cy="623248"/>
          </a:xfrm>
          <a:prstGeom prst="rect">
            <a:avLst/>
          </a:prstGeom>
          <a:noFill/>
        </p:spPr>
        <p:txBody>
          <a:bodyPr wrap="square" lIns="68576" tIns="34289" rIns="68576" bIns="34289" rtlCol="0">
            <a:spAutoFit/>
          </a:bodyPr>
          <a:lstStyle/>
          <a:p>
            <a:pPr algn="ctr" defTabSz="685749">
              <a:buClrTx/>
              <a:defRPr/>
            </a:pPr>
            <a:r>
              <a:rPr lang="en-US" sz="3600" b="1" kern="1200">
                <a:solidFill>
                  <a:prstClr val="black"/>
                </a:solidFill>
                <a:latin typeface="Times New Roman" panose="02020603050405020304" pitchFamily="18" charset="0"/>
                <a:ea typeface="+mn-ea"/>
                <a:cs typeface="Times New Roman" panose="02020603050405020304" pitchFamily="18" charset="0"/>
              </a:rPr>
              <a:t>Tiết 108: </a:t>
            </a:r>
            <a:endParaRPr lang="en-US" sz="36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xmlns="" id="{8FB12035-3889-B095-FEB3-B0FB5C07BFAA}"/>
              </a:ext>
            </a:extLst>
          </p:cNvPr>
          <p:cNvSpPr txBox="1"/>
          <p:nvPr/>
        </p:nvSpPr>
        <p:spPr>
          <a:xfrm>
            <a:off x="1" y="1329103"/>
            <a:ext cx="5170418" cy="761747"/>
          </a:xfrm>
          <a:prstGeom prst="rect">
            <a:avLst/>
          </a:prstGeom>
          <a:noFill/>
        </p:spPr>
        <p:txBody>
          <a:bodyPr wrap="square" lIns="68576" tIns="34289" rIns="68576" bIns="34289" rtlCol="0">
            <a:spAutoFit/>
          </a:bodyPr>
          <a:lstStyle/>
          <a:p>
            <a:pPr algn="ctr" defTabSz="685749">
              <a:buClrTx/>
              <a:defRPr/>
            </a:pPr>
            <a:r>
              <a:rPr lang="en-US" sz="4500" b="1" kern="120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rPr>
              <a:t>NÓI VỚI CON</a:t>
            </a:r>
            <a:endParaRPr lang="en-US" sz="4500"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xmlns="" id="{5A9DBC65-67E9-1BDC-E5C1-D92BF1037B68}"/>
              </a:ext>
            </a:extLst>
          </p:cNvPr>
          <p:cNvSpPr txBox="1"/>
          <p:nvPr/>
        </p:nvSpPr>
        <p:spPr>
          <a:xfrm>
            <a:off x="2202437" y="2058254"/>
            <a:ext cx="3213093" cy="530915"/>
          </a:xfrm>
          <a:prstGeom prst="rect">
            <a:avLst/>
          </a:prstGeom>
          <a:noFill/>
        </p:spPr>
        <p:txBody>
          <a:bodyPr wrap="square" lIns="68576" tIns="34289" rIns="68576" bIns="34289" rtlCol="0">
            <a:spAutoFit/>
          </a:bodyPr>
          <a:lstStyle/>
          <a:p>
            <a:pPr algn="r" defTabSz="685749">
              <a:buClrTx/>
              <a:defRPr/>
            </a:pPr>
            <a:r>
              <a:rPr lang="en-US" sz="3000" b="1" kern="1200" spc="225">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ea typeface="+mn-ea"/>
                <a:cs typeface="Times New Roman" panose="02020603050405020304" pitchFamily="18" charset="0"/>
              </a:rPr>
              <a:t>Y Phương</a:t>
            </a:r>
            <a:endParaRPr lang="en-US" sz="3000" b="1" kern="1200" spc="225"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9475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D13E058-B73B-7D69-DAAD-28D9DFB15759}"/>
              </a:ext>
            </a:extLst>
          </p:cNvPr>
          <p:cNvSpPr/>
          <p:nvPr/>
        </p:nvSpPr>
        <p:spPr>
          <a:xfrm>
            <a:off x="361153" y="122946"/>
            <a:ext cx="8629169" cy="4917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91434" tIns="45717" rIns="91434" bIns="45717" rtlCol="0" anchor="ctr"/>
          <a:lstStyle/>
          <a:p>
            <a:pPr algn="ctr"/>
            <a:r>
              <a:rPr lang="en-US" sz="2400" b="1">
                <a:solidFill>
                  <a:schemeClr val="tx1"/>
                </a:solidFill>
              </a:rPr>
              <a:t>1. Tình yêu thương của quê hương, gia đình dành cho con</a:t>
            </a:r>
          </a:p>
        </p:txBody>
      </p:sp>
      <p:sp>
        <p:nvSpPr>
          <p:cNvPr id="3" name="TextBox 2">
            <a:extLst>
              <a:ext uri="{FF2B5EF4-FFF2-40B4-BE49-F238E27FC236}">
                <a16:creationId xmlns:a16="http://schemas.microsoft.com/office/drawing/2014/main" xmlns="" id="{7D1FF253-1A46-FF23-B209-4C47982787FA}"/>
              </a:ext>
            </a:extLst>
          </p:cNvPr>
          <p:cNvSpPr txBox="1"/>
          <p:nvPr/>
        </p:nvSpPr>
        <p:spPr>
          <a:xfrm>
            <a:off x="1238636" y="1114315"/>
            <a:ext cx="3903489" cy="1523491"/>
          </a:xfrm>
          <a:prstGeom prst="rect">
            <a:avLst/>
          </a:prstGeom>
          <a:noFill/>
        </p:spPr>
        <p:txBody>
          <a:bodyPr wrap="square" lIns="91434" tIns="45717" rIns="91434" bIns="45717">
            <a:spAutoFit/>
          </a:bodyPr>
          <a:lstStyle/>
          <a:p>
            <a:pPr algn="just"/>
            <a:r>
              <a:rPr lang="vi-VN" sz="2300" i="1">
                <a:latin typeface="+mj-lt"/>
              </a:rPr>
              <a:t>Chân phải bước tới cha</a:t>
            </a:r>
            <a:r>
              <a:rPr lang="vi-VN" sz="2300">
                <a:latin typeface="+mj-lt"/>
              </a:rPr>
              <a:t/>
            </a:r>
            <a:br>
              <a:rPr lang="vi-VN" sz="2300">
                <a:latin typeface="+mj-lt"/>
              </a:rPr>
            </a:br>
            <a:r>
              <a:rPr lang="vi-VN" sz="2300" i="1">
                <a:latin typeface="+mj-lt"/>
              </a:rPr>
              <a:t>Chân trái bước tới mẹ</a:t>
            </a:r>
            <a:r>
              <a:rPr lang="vi-VN" sz="2300">
                <a:latin typeface="+mj-lt"/>
              </a:rPr>
              <a:t/>
            </a:r>
            <a:br>
              <a:rPr lang="vi-VN" sz="2300">
                <a:latin typeface="+mj-lt"/>
              </a:rPr>
            </a:br>
            <a:r>
              <a:rPr lang="vi-VN" sz="2300" i="1">
                <a:latin typeface="+mj-lt"/>
              </a:rPr>
              <a:t>Một bước chạm tiếng nói</a:t>
            </a:r>
            <a:r>
              <a:rPr lang="vi-VN" sz="2300">
                <a:latin typeface="+mj-lt"/>
              </a:rPr>
              <a:t/>
            </a:r>
            <a:br>
              <a:rPr lang="vi-VN" sz="2300">
                <a:latin typeface="+mj-lt"/>
              </a:rPr>
            </a:br>
            <a:r>
              <a:rPr lang="vi-VN" sz="2300" i="1">
                <a:latin typeface="+mj-lt"/>
              </a:rPr>
              <a:t>Hai bước tới tiếng cười</a:t>
            </a:r>
            <a:endParaRPr lang="en-US" sz="2300"/>
          </a:p>
        </p:txBody>
      </p:sp>
      <p:sp>
        <p:nvSpPr>
          <p:cNvPr id="4" name="TextBox 3">
            <a:extLst>
              <a:ext uri="{FF2B5EF4-FFF2-40B4-BE49-F238E27FC236}">
                <a16:creationId xmlns:a16="http://schemas.microsoft.com/office/drawing/2014/main" xmlns="" id="{A5BF7D91-FEC8-95D5-D2F7-DD726191DBCA}"/>
              </a:ext>
            </a:extLst>
          </p:cNvPr>
          <p:cNvSpPr txBox="1"/>
          <p:nvPr/>
        </p:nvSpPr>
        <p:spPr>
          <a:xfrm>
            <a:off x="138313" y="737670"/>
            <a:ext cx="8852006" cy="461665"/>
          </a:xfrm>
          <a:prstGeom prst="rect">
            <a:avLst/>
          </a:prstGeom>
          <a:noFill/>
        </p:spPr>
        <p:txBody>
          <a:bodyPr wrap="square" lIns="91434" tIns="45717" rIns="91434" bIns="45717" rtlCol="0">
            <a:spAutoFit/>
          </a:bodyPr>
          <a:lstStyle/>
          <a:p>
            <a:r>
              <a:rPr lang="en-US" sz="2400" b="1" i="1">
                <a:latin typeface="Times New Roman" panose="02020603050405020304" pitchFamily="18" charset="0"/>
                <a:ea typeface="Times New Roman" panose="02020603050405020304" pitchFamily="18" charset="0"/>
                <a:cs typeface="Times New Roman" panose="02020603050405020304" pitchFamily="18" charset="0"/>
              </a:rPr>
              <a:t>* Tình yêu thương của gia đình</a:t>
            </a:r>
            <a:endParaRPr lang="en-US" sz="240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2" descr="Điều cha mẹ phải biết khi cho trẻ tập đi">
            <a:extLst>
              <a:ext uri="{FF2B5EF4-FFF2-40B4-BE49-F238E27FC236}">
                <a16:creationId xmlns:a16="http://schemas.microsoft.com/office/drawing/2014/main" xmlns="" id="{DF5122E5-4E32-5F10-AA63-98C67B900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185" y="737668"/>
            <a:ext cx="2957137" cy="19694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4 trò chơi dạy bé tập nói con vật thú vị và hiệu quả">
            <a:extLst>
              <a:ext uri="{FF2B5EF4-FFF2-40B4-BE49-F238E27FC236}">
                <a16:creationId xmlns:a16="http://schemas.microsoft.com/office/drawing/2014/main" xmlns="" id="{8FC96EA3-1E3D-0883-5F42-63107931B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924" y="2946396"/>
            <a:ext cx="3025396" cy="20156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6AB627C6-DDDC-82D3-F2A5-3EC98C4B61D3}"/>
              </a:ext>
            </a:extLst>
          </p:cNvPr>
          <p:cNvSpPr txBox="1"/>
          <p:nvPr/>
        </p:nvSpPr>
        <p:spPr>
          <a:xfrm>
            <a:off x="138313" y="2639948"/>
            <a:ext cx="5693868" cy="1165701"/>
          </a:xfrm>
          <a:prstGeom prst="rect">
            <a:avLst/>
          </a:prstGeom>
        </p:spPr>
        <p:style>
          <a:lnRef idx="1">
            <a:schemeClr val="accent4"/>
          </a:lnRef>
          <a:fillRef idx="2">
            <a:schemeClr val="accent4"/>
          </a:fillRef>
          <a:effectRef idx="1">
            <a:schemeClr val="accent4"/>
          </a:effectRef>
          <a:fontRef idx="minor">
            <a:schemeClr val="dk1"/>
          </a:fontRef>
        </p:style>
        <p:txBody>
          <a:bodyPr wrap="square" lIns="91434" tIns="45717" rIns="91434" bIns="45717" rtlCol="0">
            <a:spAutoFit/>
          </a:bodyPr>
          <a:lstStyle/>
          <a:p>
            <a:pPr algn="just"/>
            <a:r>
              <a:rPr lang="en-US" sz="2300">
                <a:latin typeface="+mj-lt"/>
              </a:rPr>
              <a:t>- Hình ảnh đứa trẻ đang chập chững tập đi</a:t>
            </a:r>
          </a:p>
          <a:p>
            <a:pPr algn="just"/>
            <a:r>
              <a:rPr lang="en-US" sz="2300">
                <a:latin typeface="+mj-lt"/>
              </a:rPr>
              <a:t>- Cha mẹ ngồi giơ tay chờ đón con, động viên con tiến về phía trước</a:t>
            </a:r>
          </a:p>
        </p:txBody>
      </p:sp>
      <p:sp>
        <p:nvSpPr>
          <p:cNvPr id="9" name="TextBox 8">
            <a:extLst>
              <a:ext uri="{FF2B5EF4-FFF2-40B4-BE49-F238E27FC236}">
                <a16:creationId xmlns:a16="http://schemas.microsoft.com/office/drawing/2014/main" xmlns="" id="{C6C60444-4AD4-A984-A0EF-7F8E889BCDE0}"/>
              </a:ext>
            </a:extLst>
          </p:cNvPr>
          <p:cNvSpPr txBox="1"/>
          <p:nvPr/>
        </p:nvSpPr>
        <p:spPr>
          <a:xfrm>
            <a:off x="138316" y="3702101"/>
            <a:ext cx="5693869" cy="830997"/>
          </a:xfrm>
          <a:prstGeom prst="rect">
            <a:avLst/>
          </a:prstGeom>
        </p:spPr>
        <p:style>
          <a:lnRef idx="1">
            <a:schemeClr val="accent4"/>
          </a:lnRef>
          <a:fillRef idx="2">
            <a:schemeClr val="accent4"/>
          </a:fillRef>
          <a:effectRef idx="1">
            <a:schemeClr val="accent4"/>
          </a:effectRef>
          <a:fontRef idx="minor">
            <a:schemeClr val="dk1"/>
          </a:fontRef>
        </p:style>
        <p:txBody>
          <a:bodyPr wrap="square" lIns="91434" tIns="45717" rIns="91434" bIns="45717" rtlCol="0">
            <a:spAutoFit/>
          </a:bodyPr>
          <a:lstStyle/>
          <a:p>
            <a:pPr algn="just"/>
            <a:r>
              <a:rPr lang="en-US" sz="2300">
                <a:latin typeface="+mj-lt"/>
              </a:rPr>
              <a:t>- Hình ảnh đứa trẻ bi bô tập nói. Cả nhà rung lên tiếng nói, tiếng cười. </a:t>
            </a:r>
          </a:p>
        </p:txBody>
      </p:sp>
    </p:spTree>
    <p:custDataLst>
      <p:tags r:id="rId1"/>
    </p:custDataLst>
    <p:extLst>
      <p:ext uri="{BB962C8B-B14F-4D97-AF65-F5344CB8AC3E}">
        <p14:creationId xmlns:p14="http://schemas.microsoft.com/office/powerpoint/2010/main" val="1397405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2294C224-2CD5-DA9C-250D-AB3440C0601D}"/>
              </a:ext>
            </a:extLst>
          </p:cNvPr>
          <p:cNvSpPr txBox="1"/>
          <p:nvPr/>
        </p:nvSpPr>
        <p:spPr>
          <a:xfrm>
            <a:off x="799140" y="357908"/>
            <a:ext cx="4902412" cy="830997"/>
          </a:xfrm>
          <a:prstGeom prst="rect">
            <a:avLst/>
          </a:prstGeom>
          <a:noFill/>
        </p:spPr>
        <p:txBody>
          <a:bodyPr wrap="square" lIns="91434" tIns="45717" rIns="91434" bIns="45717">
            <a:spAutoFit/>
          </a:bodyPr>
          <a:lstStyle/>
          <a:p>
            <a:r>
              <a:rPr lang="vi-VN" sz="2400" b="1" i="1">
                <a:latin typeface="+mj-lt"/>
              </a:rPr>
              <a:t>Cha mẹ mãi nhớ về ngày cưới</a:t>
            </a:r>
            <a:r>
              <a:rPr lang="vi-VN" sz="2400" b="1">
                <a:latin typeface="+mj-lt"/>
              </a:rPr>
              <a:t/>
            </a:r>
            <a:br>
              <a:rPr lang="vi-VN" sz="2400" b="1">
                <a:latin typeface="+mj-lt"/>
              </a:rPr>
            </a:br>
            <a:r>
              <a:rPr lang="vi-VN" sz="2400" b="1" i="1">
                <a:latin typeface="+mj-lt"/>
              </a:rPr>
              <a:t>Ngày đầu tiên đẹp nhất trên đời.</a:t>
            </a:r>
            <a:endParaRPr lang="en-US" sz="2400"/>
          </a:p>
        </p:txBody>
      </p:sp>
      <p:pic>
        <p:nvPicPr>
          <p:cNvPr id="8" name="Hình ảnh 3">
            <a:extLst>
              <a:ext uri="{FF2B5EF4-FFF2-40B4-BE49-F238E27FC236}">
                <a16:creationId xmlns:a16="http://schemas.microsoft.com/office/drawing/2014/main" xmlns="" id="{89792D23-0F44-D425-8F87-0FB66E1C2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4193" y="2666363"/>
            <a:ext cx="2989257" cy="2284205"/>
          </a:xfrm>
          <a:prstGeom prst="rect">
            <a:avLst/>
          </a:prstGeom>
        </p:spPr>
      </p:pic>
      <p:pic>
        <p:nvPicPr>
          <p:cNvPr id="9" name="Hình ảnh 9">
            <a:extLst>
              <a:ext uri="{FF2B5EF4-FFF2-40B4-BE49-F238E27FC236}">
                <a16:creationId xmlns:a16="http://schemas.microsoft.com/office/drawing/2014/main" xmlns="" id="{38B5223C-6CF8-8B66-122D-EC27F8B82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966" y="357908"/>
            <a:ext cx="2912504" cy="1927062"/>
          </a:xfrm>
          <a:prstGeom prst="rect">
            <a:avLst/>
          </a:prstGeom>
        </p:spPr>
      </p:pic>
      <p:sp>
        <p:nvSpPr>
          <p:cNvPr id="10" name="Rectangle 9">
            <a:extLst>
              <a:ext uri="{FF2B5EF4-FFF2-40B4-BE49-F238E27FC236}">
                <a16:creationId xmlns:a16="http://schemas.microsoft.com/office/drawing/2014/main" xmlns="" id="{023ED04A-0072-6BF3-17F1-ECB59186BF45}"/>
              </a:ext>
            </a:extLst>
          </p:cNvPr>
          <p:cNvSpPr/>
          <p:nvPr/>
        </p:nvSpPr>
        <p:spPr>
          <a:xfrm>
            <a:off x="176733" y="1290921"/>
            <a:ext cx="5424928" cy="2043953"/>
          </a:xfrm>
          <a:prstGeom prst="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algn="just"/>
            <a:r>
              <a:rPr lang="en-US" sz="2400">
                <a:sym typeface="Wingdings" panose="05000000000000000000" pitchFamily="2" charset="2"/>
              </a:rPr>
              <a:t>- Lời khẳng định chắc chắn: Cha mẹ mãi luôn nhớ về ngày cưới của mình. </a:t>
            </a:r>
          </a:p>
          <a:p>
            <a:pPr algn="just"/>
            <a:r>
              <a:rPr lang="en-US" sz="2400">
                <a:sym typeface="Wingdings" panose="05000000000000000000" pitchFamily="2" charset="2"/>
              </a:rPr>
              <a:t>- Người con sinh ra trong tình yêu ngọt ngào, hạnh phúc của cha mẹ. </a:t>
            </a:r>
            <a:endParaRPr lang="en-US" sz="2400"/>
          </a:p>
        </p:txBody>
      </p:sp>
      <p:sp>
        <p:nvSpPr>
          <p:cNvPr id="11" name="TextBox 10">
            <a:extLst>
              <a:ext uri="{FF2B5EF4-FFF2-40B4-BE49-F238E27FC236}">
                <a16:creationId xmlns:a16="http://schemas.microsoft.com/office/drawing/2014/main" xmlns="" id="{5CEDB897-68D6-8974-8E59-661FD976AB9A}"/>
              </a:ext>
            </a:extLst>
          </p:cNvPr>
          <p:cNvSpPr txBox="1"/>
          <p:nvPr/>
        </p:nvSpPr>
        <p:spPr>
          <a:xfrm>
            <a:off x="3" y="3378461"/>
            <a:ext cx="5947441" cy="1569660"/>
          </a:xfrm>
          <a:prstGeom prst="rect">
            <a:avLst/>
          </a:prstGeom>
          <a:solidFill>
            <a:schemeClr val="bg1"/>
          </a:solidFill>
        </p:spPr>
        <p:txBody>
          <a:bodyPr wrap="square" lIns="91434" tIns="45717" rIns="91434" bIns="45717" rtlCol="0">
            <a:spAutoFit/>
          </a:bodyPr>
          <a:lstStyle/>
          <a:p>
            <a:pPr marL="342875" indent="-342875">
              <a:buFont typeface="Wingdings" panose="05000000000000000000" pitchFamily="2" charset="2"/>
              <a:buChar char="è"/>
            </a:pPr>
            <a:r>
              <a:rPr lang="en-US" sz="2400" b="1">
                <a:solidFill>
                  <a:srgbClr val="FF0000"/>
                </a:solidFill>
                <a:latin typeface="+mj-lt"/>
                <a:sym typeface="Wingdings" panose="05000000000000000000" pitchFamily="2" charset="2"/>
              </a:rPr>
              <a:t>Cha mẹ yêu thương, quan tâm, chăm sóc. </a:t>
            </a:r>
          </a:p>
          <a:p>
            <a:pPr marL="342875" indent="-342875" algn="just">
              <a:buFont typeface="Wingdings" panose="05000000000000000000" pitchFamily="2" charset="2"/>
              <a:buChar char="è"/>
            </a:pPr>
            <a:r>
              <a:rPr lang="en-US" sz="2400" b="1">
                <a:solidFill>
                  <a:srgbClr val="FF0000"/>
                </a:solidFill>
                <a:latin typeface="+mj-lt"/>
              </a:rPr>
              <a:t>Cha muốn truyền cho con những tình cảm cuội nguồn, nhắn nhủ con hãy biết trân trọng tình cảm gia đình.</a:t>
            </a:r>
          </a:p>
        </p:txBody>
      </p:sp>
    </p:spTree>
    <p:custDataLst>
      <p:tags r:id="rId1"/>
    </p:custDataLst>
    <p:extLst>
      <p:ext uri="{BB962C8B-B14F-4D97-AF65-F5344CB8AC3E}">
        <p14:creationId xmlns:p14="http://schemas.microsoft.com/office/powerpoint/2010/main" val="2643747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CC5F2FD-5D20-E85F-C804-4A4FCB9EC912}"/>
              </a:ext>
            </a:extLst>
          </p:cNvPr>
          <p:cNvSpPr txBox="1"/>
          <p:nvPr/>
        </p:nvSpPr>
        <p:spPr>
          <a:xfrm>
            <a:off x="107578" y="95845"/>
            <a:ext cx="7891502" cy="461665"/>
          </a:xfrm>
          <a:prstGeom prst="rect">
            <a:avLst/>
          </a:prstGeom>
          <a:noFill/>
        </p:spPr>
        <p:txBody>
          <a:bodyPr wrap="square" lIns="91434" tIns="45717" rIns="91434" bIns="45717">
            <a:spAutoFit/>
          </a:bodyPr>
          <a:lstStyle/>
          <a:p>
            <a:r>
              <a:rPr lang="en-US" sz="2400" b="1" i="1">
                <a:latin typeface="Times New Roman" panose="02020603050405020304" pitchFamily="18" charset="0"/>
                <a:ea typeface="Times New Roman" panose="02020603050405020304" pitchFamily="18" charset="0"/>
              </a:rPr>
              <a:t>* Con lớn lên trong sự đùm bọc của quê hương nghĩa tình.</a:t>
            </a:r>
            <a:endParaRPr lang="en-US" sz="2400"/>
          </a:p>
        </p:txBody>
      </p:sp>
      <p:sp>
        <p:nvSpPr>
          <p:cNvPr id="7" name="TextBox 6">
            <a:extLst>
              <a:ext uri="{FF2B5EF4-FFF2-40B4-BE49-F238E27FC236}">
                <a16:creationId xmlns:a16="http://schemas.microsoft.com/office/drawing/2014/main" xmlns="" id="{E1633553-A8CB-9CA0-C3D5-E0C2BD833638}"/>
              </a:ext>
            </a:extLst>
          </p:cNvPr>
          <p:cNvSpPr txBox="1"/>
          <p:nvPr/>
        </p:nvSpPr>
        <p:spPr>
          <a:xfrm>
            <a:off x="2712466" y="434480"/>
            <a:ext cx="4518212" cy="830997"/>
          </a:xfrm>
          <a:prstGeom prst="rect">
            <a:avLst/>
          </a:prstGeom>
          <a:noFill/>
        </p:spPr>
        <p:txBody>
          <a:bodyPr wrap="square" lIns="91434" tIns="45717" rIns="91434" bIns="45717">
            <a:spAutoFit/>
          </a:bodyPr>
          <a:lstStyle/>
          <a:p>
            <a:pPr algn="just"/>
            <a:r>
              <a:rPr lang="en-US" sz="2400" b="1">
                <a:latin typeface="+mj-lt"/>
              </a:rPr>
              <a:t>Rừng cho hoa</a:t>
            </a:r>
          </a:p>
          <a:p>
            <a:pPr algn="just"/>
            <a:r>
              <a:rPr lang="en-US" sz="2400" b="1">
                <a:latin typeface="+mj-lt"/>
              </a:rPr>
              <a:t>Con đường cho những tấm lòng. </a:t>
            </a:r>
          </a:p>
        </p:txBody>
      </p:sp>
      <p:sp>
        <p:nvSpPr>
          <p:cNvPr id="9" name="TextBox 8">
            <a:extLst>
              <a:ext uri="{FF2B5EF4-FFF2-40B4-BE49-F238E27FC236}">
                <a16:creationId xmlns:a16="http://schemas.microsoft.com/office/drawing/2014/main" xmlns="" id="{C4FB6321-4DAF-0370-E840-649D12AEEA49}"/>
              </a:ext>
            </a:extLst>
          </p:cNvPr>
          <p:cNvSpPr txBox="1"/>
          <p:nvPr/>
        </p:nvSpPr>
        <p:spPr>
          <a:xfrm>
            <a:off x="119105" y="1216984"/>
            <a:ext cx="8905795" cy="3046988"/>
          </a:xfrm>
          <a:prstGeom prst="rect">
            <a:avLst/>
          </a:prstGeom>
          <a:noFill/>
        </p:spPr>
        <p:txBody>
          <a:bodyPr wrap="square" lIns="91434" tIns="45717" rIns="91434" bIns="45717">
            <a:spAutoFit/>
          </a:bodyPr>
          <a:lstStyle/>
          <a:p>
            <a:pPr marL="342875" indent="-342875" algn="just">
              <a:buFont typeface="Wingdings" panose="05000000000000000000" pitchFamily="2" charset="2"/>
              <a:buChar char="è"/>
            </a:pPr>
            <a:r>
              <a:rPr lang="vi-VN" sz="2400">
                <a:latin typeface="+mj-lt"/>
                <a:sym typeface="Wingdings" panose="05000000000000000000" pitchFamily="2" charset="2"/>
              </a:rPr>
              <a:t>Hình ảnh “hoa” nói về cảnh quan của rừng. Hoa vừa gợi vẻ đẹp thơ mộng của thiên nhiên núi rừng, vừa là biểu tượng cho vẻ đẹp của con người quê hương.</a:t>
            </a:r>
          </a:p>
          <a:p>
            <a:pPr marL="342875" indent="-342875" algn="just">
              <a:buFont typeface="Wingdings" panose="05000000000000000000" pitchFamily="2" charset="2"/>
              <a:buChar char="è"/>
            </a:pPr>
            <a:r>
              <a:rPr lang="vi-VN" sz="2400">
                <a:latin typeface="+mj-lt"/>
                <a:sym typeface="Wingdings" panose="05000000000000000000" pitchFamily="2" charset="2"/>
              </a:rPr>
              <a:t>Con được lớn lên với thiên nhiên thơ mộng và nghĩa tình của núi rừng.</a:t>
            </a:r>
            <a:r>
              <a:rPr lang="en-US" sz="2400">
                <a:latin typeface="+mj-lt"/>
                <a:sym typeface="Wingdings" panose="05000000000000000000" pitchFamily="2" charset="2"/>
              </a:rPr>
              <a:t> </a:t>
            </a:r>
            <a:r>
              <a:rPr lang="vi-VN" sz="2400">
                <a:latin typeface="+mj-lt"/>
                <a:sym typeface="Wingdings" panose="05000000000000000000" pitchFamily="2" charset="2"/>
              </a:rPr>
              <a:t>Rừng núi quê hương thật thơ mộng và nghĩa tình; đó là sự che chở, nuôi dưỡng con người cả về tâm hồn, lối sống</a:t>
            </a:r>
            <a:r>
              <a:rPr lang="en-US" sz="2400">
                <a:latin typeface="+mj-lt"/>
                <a:sym typeface="Wingdings" panose="05000000000000000000" pitchFamily="2" charset="2"/>
              </a:rPr>
              <a:t>. </a:t>
            </a:r>
          </a:p>
          <a:p>
            <a:pPr marL="342875" indent="-342875" algn="just">
              <a:buFont typeface="Wingdings" panose="05000000000000000000" pitchFamily="2" charset="2"/>
              <a:buChar char="è"/>
            </a:pPr>
            <a:r>
              <a:rPr lang="en-US" sz="2400">
                <a:latin typeface="+mj-lt"/>
                <a:sym typeface="Wingdings" panose="05000000000000000000" pitchFamily="2" charset="2"/>
              </a:rPr>
              <a:t>NT: </a:t>
            </a:r>
            <a:r>
              <a:rPr lang="vi-VN" sz="2400">
                <a:latin typeface="+mj-lt"/>
                <a:sym typeface="Wingdings" panose="05000000000000000000" pitchFamily="2" charset="2"/>
              </a:rPr>
              <a:t>Phép nhân hóa (rừng cho, con đường cho), điệp từ (cho) và ẩn dụ (những tấm lòng).</a:t>
            </a:r>
          </a:p>
        </p:txBody>
      </p:sp>
    </p:spTree>
    <p:custDataLst>
      <p:tags r:id="rId1"/>
    </p:custDataLst>
    <p:extLst>
      <p:ext uri="{BB962C8B-B14F-4D97-AF65-F5344CB8AC3E}">
        <p14:creationId xmlns:p14="http://schemas.microsoft.com/office/powerpoint/2010/main" val="843615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ounded Rectangle 3"/>
          <p:cNvSpPr>
            <a:spLocks noChangeArrowheads="1"/>
          </p:cNvSpPr>
          <p:nvPr/>
        </p:nvSpPr>
        <p:spPr bwMode="auto">
          <a:xfrm>
            <a:off x="914959" y="1355310"/>
            <a:ext cx="1985756" cy="1867091"/>
          </a:xfrm>
          <a:prstGeom prst="roundRect">
            <a:avLst>
              <a:gd name="adj" fmla="val 16667"/>
            </a:avLst>
          </a:prstGeom>
          <a:solidFill>
            <a:schemeClr val="accent1"/>
          </a:solidFill>
          <a:ln w="9525" algn="ctr">
            <a:solidFill>
              <a:schemeClr val="tx1"/>
            </a:solidFill>
            <a:round/>
            <a:headEnd/>
            <a:tailEnd/>
          </a:ln>
        </p:spPr>
        <p:txBody>
          <a:bodyPr lIns="91434" tIns="45717" rIns="91434" bIns="45717"/>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a:solidFill>
                  <a:srgbClr val="FF0000"/>
                </a:solidFill>
                <a:latin typeface="Times New Roman" pitchFamily="18" charset="0"/>
                <a:cs typeface="Times New Roman" pitchFamily="18" charset="0"/>
              </a:rPr>
              <a:t>Nói với con về tình cảm cội nguồn</a:t>
            </a:r>
          </a:p>
        </p:txBody>
      </p:sp>
      <p:sp>
        <p:nvSpPr>
          <p:cNvPr id="5" name="Rounded Rectangle 4"/>
          <p:cNvSpPr>
            <a:spLocks noChangeArrowheads="1"/>
          </p:cNvSpPr>
          <p:nvPr/>
        </p:nvSpPr>
        <p:spPr bwMode="auto">
          <a:xfrm>
            <a:off x="3787487" y="299677"/>
            <a:ext cx="3990108" cy="1253184"/>
          </a:xfrm>
          <a:prstGeom prst="roundRect">
            <a:avLst>
              <a:gd name="adj" fmla="val 16667"/>
            </a:avLst>
          </a:prstGeom>
          <a:solidFill>
            <a:schemeClr val="accent1"/>
          </a:solidFill>
          <a:ln w="9525" algn="ctr">
            <a:solidFill>
              <a:schemeClr val="tx1"/>
            </a:solidFill>
            <a:round/>
            <a:headEnd/>
            <a:tailEnd/>
          </a:ln>
        </p:spPr>
        <p:txBody>
          <a:bodyPr lIns="91434" tIns="45717" rIns="91434" bIns="45717"/>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a:solidFill>
                  <a:srgbClr val="000000"/>
                </a:solidFill>
                <a:latin typeface="Times New Roman" pitchFamily="18" charset="0"/>
                <a:cs typeface="Times New Roman" pitchFamily="18" charset="0"/>
              </a:rPr>
              <a:t>Tình cảm cha mẹ dành cho con: nâng đón, chở che, chăm chút…</a:t>
            </a:r>
          </a:p>
        </p:txBody>
      </p:sp>
      <p:sp>
        <p:nvSpPr>
          <p:cNvPr id="6" name="Rounded Rectangle 5"/>
          <p:cNvSpPr>
            <a:spLocks noChangeArrowheads="1"/>
          </p:cNvSpPr>
          <p:nvPr/>
        </p:nvSpPr>
        <p:spPr bwMode="auto">
          <a:xfrm>
            <a:off x="3767248" y="1586578"/>
            <a:ext cx="4010348" cy="2078706"/>
          </a:xfrm>
          <a:prstGeom prst="roundRect">
            <a:avLst>
              <a:gd name="adj" fmla="val 16667"/>
            </a:avLst>
          </a:prstGeom>
          <a:solidFill>
            <a:schemeClr val="accent1"/>
          </a:solidFill>
          <a:ln w="9525" algn="ctr">
            <a:solidFill>
              <a:schemeClr val="tx1"/>
            </a:solidFill>
            <a:round/>
            <a:headEnd/>
            <a:tailEnd/>
          </a:ln>
        </p:spPr>
        <p:txBody>
          <a:bodyPr lIns="91434" tIns="45717" rIns="91434" bIns="45717"/>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a:solidFill>
                  <a:srgbClr val="000000"/>
                </a:solidFill>
                <a:latin typeface="Times New Roman" pitchFamily="18" charset="0"/>
                <a:cs typeface="Times New Roman" pitchFamily="18" charset="0"/>
              </a:rPr>
              <a:t>Tình cảm quê hương : con trưởng thành trong cuộc sống lao động, trong thiên nhiên thơ mộng, nghĩa tình của quê hương.</a:t>
            </a:r>
          </a:p>
        </p:txBody>
      </p:sp>
      <p:sp>
        <p:nvSpPr>
          <p:cNvPr id="7" name="Rounded Rectangle 6"/>
          <p:cNvSpPr>
            <a:spLocks noChangeArrowheads="1"/>
          </p:cNvSpPr>
          <p:nvPr/>
        </p:nvSpPr>
        <p:spPr bwMode="auto">
          <a:xfrm>
            <a:off x="245107" y="3847818"/>
            <a:ext cx="8099754" cy="1106424"/>
          </a:xfrm>
          <a:prstGeom prst="roundRect">
            <a:avLst>
              <a:gd name="adj" fmla="val 16667"/>
            </a:avLst>
          </a:prstGeom>
          <a:solidFill>
            <a:schemeClr val="accent1"/>
          </a:solidFill>
          <a:ln w="9525" algn="ctr">
            <a:solidFill>
              <a:schemeClr val="tx1"/>
            </a:solidFill>
            <a:round/>
            <a:headEnd/>
            <a:tailEnd/>
          </a:ln>
        </p:spPr>
        <p:txBody>
          <a:bodyPr lIns="91434" tIns="45717" rIns="91434" bIns="45717"/>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a:solidFill>
                  <a:srgbClr val="000000"/>
                </a:solidFill>
                <a:latin typeface="Times New Roman" pitchFamily="18" charset="0"/>
                <a:cs typeface="Times New Roman" pitchFamily="18" charset="0"/>
              </a:rPr>
              <a:t>Tình cảm cội nguồn vừa thiêng liêng cao quý, vừa đáng tự hào, nuôi lớn tâm hồn của mỗi con người.</a:t>
            </a:r>
          </a:p>
        </p:txBody>
      </p:sp>
      <p:cxnSp>
        <p:nvCxnSpPr>
          <p:cNvPr id="9" name="Straight Arrow Connector 8"/>
          <p:cNvCxnSpPr>
            <a:cxnSpLocks/>
          </p:cNvCxnSpPr>
          <p:nvPr/>
        </p:nvCxnSpPr>
        <p:spPr bwMode="auto">
          <a:xfrm flipV="1">
            <a:off x="2900716" y="1425958"/>
            <a:ext cx="656725" cy="693128"/>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a:cxnSpLocks/>
          </p:cNvCxnSpPr>
          <p:nvPr/>
        </p:nvCxnSpPr>
        <p:spPr bwMode="auto">
          <a:xfrm>
            <a:off x="2900716" y="2169889"/>
            <a:ext cx="656725" cy="705253"/>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3" name="Right Brace 12"/>
          <p:cNvSpPr/>
          <p:nvPr/>
        </p:nvSpPr>
        <p:spPr bwMode="auto">
          <a:xfrm>
            <a:off x="7987406" y="1095846"/>
            <a:ext cx="259773" cy="2212848"/>
          </a:xfrm>
          <a:prstGeom prst="rightBrac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lIns="91434" tIns="45717" rIns="91434" bIns="45717"/>
          <a:lstStyle/>
          <a:p>
            <a:pPr>
              <a:defRPr/>
            </a:pPr>
            <a:endParaRPr lang="en-US" sz="1100">
              <a:latin typeface="Times New Roman" pitchFamily="18" charset="0"/>
            </a:endParaRPr>
          </a:p>
        </p:txBody>
      </p:sp>
      <p:sp>
        <p:nvSpPr>
          <p:cNvPr id="14" name="Curved Left Arrow 13"/>
          <p:cNvSpPr>
            <a:spLocks noChangeArrowheads="1"/>
          </p:cNvSpPr>
          <p:nvPr/>
        </p:nvSpPr>
        <p:spPr bwMode="auto">
          <a:xfrm>
            <a:off x="8409268" y="1488875"/>
            <a:ext cx="337705" cy="2627757"/>
          </a:xfrm>
          <a:prstGeom prst="curvedLeftArrow">
            <a:avLst>
              <a:gd name="adj1" fmla="val 24981"/>
              <a:gd name="adj2" fmla="val 49990"/>
              <a:gd name="adj3" fmla="val 25000"/>
            </a:avLst>
          </a:prstGeom>
          <a:solidFill>
            <a:schemeClr val="accent1"/>
          </a:solidFill>
          <a:ln w="9525" algn="ctr">
            <a:solidFill>
              <a:schemeClr val="tx1"/>
            </a:solidFill>
            <a:round/>
            <a:headEnd/>
            <a:tailEnd/>
          </a:ln>
        </p:spPr>
        <p:txBody>
          <a:bodyPr lIns="91434" tIns="45717" rIns="91434" bIns="45717"/>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100"/>
          </a:p>
        </p:txBody>
      </p:sp>
      <p:pic>
        <p:nvPicPr>
          <p:cNvPr id="9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087" y="525474"/>
            <a:ext cx="709851" cy="55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29502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C83241D-B888-81B4-2575-F7341FE5907B}"/>
              </a:ext>
            </a:extLst>
          </p:cNvPr>
          <p:cNvSpPr txBox="1"/>
          <p:nvPr/>
        </p:nvSpPr>
        <p:spPr>
          <a:xfrm>
            <a:off x="84526" y="76843"/>
            <a:ext cx="8828954" cy="461665"/>
          </a:xfrm>
          <a:prstGeom prst="rect">
            <a:avLst/>
          </a:prstGeom>
          <a:noFill/>
        </p:spPr>
        <p:txBody>
          <a:bodyPr wrap="square" lIns="91434" tIns="45717" rIns="91434" bIns="45717" rtlCol="0">
            <a:spAutoFit/>
          </a:bodyPr>
          <a:lstStyle/>
          <a:p>
            <a:r>
              <a:rPr lang="en-US" sz="2400" b="1" i="1">
                <a:latin typeface="+mj-lt"/>
              </a:rPr>
              <a:t>2. Vẻ đẹp của người đồng mình</a:t>
            </a:r>
          </a:p>
        </p:txBody>
      </p:sp>
      <p:pic>
        <p:nvPicPr>
          <p:cNvPr id="5" name="Picture 2" descr="Nói với con” lời tâm sự, thủ thỉ, trò chuyện của người cha dành cho - Kiến  Thức Cho Người lao Động Việt Nam">
            <a:extLst>
              <a:ext uri="{FF2B5EF4-FFF2-40B4-BE49-F238E27FC236}">
                <a16:creationId xmlns:a16="http://schemas.microsoft.com/office/drawing/2014/main" xmlns="" id="{7DC3EE32-22D3-455C-FC3E-D49DBE856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00" y="538507"/>
            <a:ext cx="4049485" cy="23660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A75BD96-025B-2610-B1D8-4342428A4A82}"/>
              </a:ext>
            </a:extLst>
          </p:cNvPr>
          <p:cNvSpPr txBox="1"/>
          <p:nvPr/>
        </p:nvSpPr>
        <p:spPr>
          <a:xfrm>
            <a:off x="4256955" y="1053338"/>
            <a:ext cx="5094514" cy="830997"/>
          </a:xfrm>
          <a:prstGeom prst="rect">
            <a:avLst/>
          </a:prstGeom>
          <a:noFill/>
        </p:spPr>
        <p:txBody>
          <a:bodyPr wrap="square" lIns="91434" tIns="45717" rIns="91434" bIns="45717" rtlCol="0">
            <a:spAutoFit/>
          </a:bodyPr>
          <a:lstStyle/>
          <a:p>
            <a:r>
              <a:rPr lang="vi-VN" sz="2400" b="1" i="1">
                <a:solidFill>
                  <a:prstClr val="black"/>
                </a:solidFill>
                <a:latin typeface="Times New Roman" panose="02020603050405020304" pitchFamily="18" charset="0"/>
              </a:rPr>
              <a:t>Người đồng mình </a:t>
            </a:r>
            <a:r>
              <a:rPr lang="en-US" sz="2400" b="1" i="1">
                <a:solidFill>
                  <a:prstClr val="black"/>
                </a:solidFill>
                <a:latin typeface="Times New Roman" panose="02020603050405020304" pitchFamily="18" charset="0"/>
              </a:rPr>
              <a:t>yêu</a:t>
            </a:r>
            <a:r>
              <a:rPr lang="vi-VN" sz="2400" b="1" i="1">
                <a:solidFill>
                  <a:prstClr val="black"/>
                </a:solidFill>
                <a:latin typeface="Times New Roman" panose="02020603050405020304" pitchFamily="18" charset="0"/>
              </a:rPr>
              <a:t> lắm con ơi</a:t>
            </a:r>
          </a:p>
          <a:p>
            <a:r>
              <a:rPr lang="vi-VN" sz="2400" b="1" i="1">
                <a:latin typeface="+mj-lt"/>
              </a:rPr>
              <a:t>Người đồng mình </a:t>
            </a:r>
            <a:r>
              <a:rPr lang="en-US" sz="2400" b="1" i="1">
                <a:latin typeface="+mj-lt"/>
              </a:rPr>
              <a:t>thương</a:t>
            </a:r>
            <a:r>
              <a:rPr lang="vi-VN" sz="2400" b="1" i="1">
                <a:latin typeface="+mj-lt"/>
              </a:rPr>
              <a:t> lắm con ơi</a:t>
            </a:r>
            <a:endParaRPr lang="en-US" sz="2400"/>
          </a:p>
        </p:txBody>
      </p:sp>
      <p:sp>
        <p:nvSpPr>
          <p:cNvPr id="2" name="Rectangle: Rounded Corners 1">
            <a:extLst>
              <a:ext uri="{FF2B5EF4-FFF2-40B4-BE49-F238E27FC236}">
                <a16:creationId xmlns:a16="http://schemas.microsoft.com/office/drawing/2014/main" xmlns="" id="{873D49FF-364E-FC24-0F0C-FE2DD520122B}"/>
              </a:ext>
            </a:extLst>
          </p:cNvPr>
          <p:cNvSpPr/>
          <p:nvPr/>
        </p:nvSpPr>
        <p:spPr>
          <a:xfrm>
            <a:off x="207472" y="3073615"/>
            <a:ext cx="8936531" cy="1531382"/>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marL="285729" indent="-285729" algn="just">
              <a:buFontTx/>
              <a:buChar char="-"/>
            </a:pPr>
            <a:r>
              <a:rPr lang="en-US" sz="2400" b="1"/>
              <a:t>Đặt ở đầu mỗi khổ thơ</a:t>
            </a:r>
          </a:p>
          <a:p>
            <a:pPr marL="285729" indent="-285729" algn="just">
              <a:buFontTx/>
              <a:buChar char="-"/>
            </a:pPr>
            <a:r>
              <a:rPr lang="en-US" sz="2400" b="1"/>
              <a:t>Điệp từ, từ cảm thán, cách gọi trìu mến, thân thương. </a:t>
            </a:r>
          </a:p>
          <a:p>
            <a:pPr algn="just"/>
            <a:r>
              <a:rPr lang="en-US" sz="2400" b="1">
                <a:sym typeface="Wingdings" panose="05000000000000000000" pitchFamily="2" charset="2"/>
              </a:rPr>
              <a:t> Bộc lộ cảm xúc trực tiếp, thể hiện tình yêu mến, trân trọng, thương cảm dành cho người đồng mình. </a:t>
            </a:r>
            <a:endParaRPr lang="en-US" sz="2400" b="1"/>
          </a:p>
        </p:txBody>
      </p:sp>
      <p:cxnSp>
        <p:nvCxnSpPr>
          <p:cNvPr id="7" name="Straight Connector 6">
            <a:extLst>
              <a:ext uri="{FF2B5EF4-FFF2-40B4-BE49-F238E27FC236}">
                <a16:creationId xmlns:a16="http://schemas.microsoft.com/office/drawing/2014/main" xmlns="" id="{F4BC0862-96B2-07E5-6AFE-B5702180F22F}"/>
              </a:ext>
            </a:extLst>
          </p:cNvPr>
          <p:cNvCxnSpPr/>
          <p:nvPr/>
        </p:nvCxnSpPr>
        <p:spPr>
          <a:xfrm>
            <a:off x="6608269" y="1421546"/>
            <a:ext cx="1029660"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8" name="Straight Connector 7">
            <a:extLst>
              <a:ext uri="{FF2B5EF4-FFF2-40B4-BE49-F238E27FC236}">
                <a16:creationId xmlns:a16="http://schemas.microsoft.com/office/drawing/2014/main" xmlns="" id="{6A263367-F533-2E3A-66C3-D3F15A7978AC}"/>
              </a:ext>
            </a:extLst>
          </p:cNvPr>
          <p:cNvCxnSpPr>
            <a:cxnSpLocks/>
          </p:cNvCxnSpPr>
          <p:nvPr/>
        </p:nvCxnSpPr>
        <p:spPr>
          <a:xfrm>
            <a:off x="6723533" y="1813432"/>
            <a:ext cx="1375441" cy="0"/>
          </a:xfrm>
          <a:prstGeom prst="line">
            <a:avLst/>
          </a:prstGeom>
          <a:ln/>
        </p:spPr>
        <p:style>
          <a:lnRef idx="3">
            <a:schemeClr val="accent5"/>
          </a:lnRef>
          <a:fillRef idx="0">
            <a:schemeClr val="accent5"/>
          </a:fillRef>
          <a:effectRef idx="2">
            <a:schemeClr val="accent5"/>
          </a:effectRef>
          <a:fontRef idx="minor">
            <a:schemeClr val="tx1"/>
          </a:fontRef>
        </p:style>
      </p:cxnSp>
    </p:spTree>
    <p:custDataLst>
      <p:tags r:id="rId1"/>
    </p:custDataLst>
    <p:extLst>
      <p:ext uri="{BB962C8B-B14F-4D97-AF65-F5344CB8AC3E}">
        <p14:creationId xmlns:p14="http://schemas.microsoft.com/office/powerpoint/2010/main" val="3710150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B04FF4D-7742-F76C-4513-78033DC588FB}"/>
              </a:ext>
            </a:extLst>
          </p:cNvPr>
          <p:cNvSpPr/>
          <p:nvPr/>
        </p:nvSpPr>
        <p:spPr>
          <a:xfrm>
            <a:off x="284313" y="370277"/>
            <a:ext cx="1144921" cy="4402951"/>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algn="ctr"/>
            <a:r>
              <a:rPr lang="en-US" sz="2000" b="1"/>
              <a:t>Tìm hiểu những phẩm chất tốt đẹp của người đồng mình qua những câu thơ sau:</a:t>
            </a:r>
          </a:p>
        </p:txBody>
      </p:sp>
      <p:graphicFrame>
        <p:nvGraphicFramePr>
          <p:cNvPr id="3" name="Diagram 2">
            <a:extLst>
              <a:ext uri="{FF2B5EF4-FFF2-40B4-BE49-F238E27FC236}">
                <a16:creationId xmlns:a16="http://schemas.microsoft.com/office/drawing/2014/main" xmlns="" id="{7CFE8A89-B5D2-D12A-8F4D-1267436269DB}"/>
              </a:ext>
            </a:extLst>
          </p:cNvPr>
          <p:cNvGraphicFramePr/>
          <p:nvPr>
            <p:extLst>
              <p:ext uri="{D42A27DB-BD31-4B8C-83A1-F6EECF244321}">
                <p14:modId xmlns:p14="http://schemas.microsoft.com/office/powerpoint/2010/main" val="1187475220"/>
              </p:ext>
            </p:extLst>
          </p:nvPr>
        </p:nvGraphicFramePr>
        <p:xfrm>
          <a:off x="1644384" y="2"/>
          <a:ext cx="7345936" cy="5248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55566344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ả làng kiếm tiền nhờ cái “rọ tôm” - Báo Người lao động">
            <a:extLst>
              <a:ext uri="{FF2B5EF4-FFF2-40B4-BE49-F238E27FC236}">
                <a16:creationId xmlns:a16="http://schemas.microsoft.com/office/drawing/2014/main" xmlns="" id="{9332FA37-D013-CB2C-BE9A-A4598B300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83" y="103893"/>
            <a:ext cx="4347062" cy="24430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à tranh vách đất đẹp - Kiến trúc cổ điển mà độc đáo">
            <a:extLst>
              <a:ext uri="{FF2B5EF4-FFF2-40B4-BE49-F238E27FC236}">
                <a16:creationId xmlns:a16="http://schemas.microsoft.com/office/drawing/2014/main" xmlns="" id="{64C84B68-E6ED-876E-ADA4-50716F120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3" y="103893"/>
            <a:ext cx="4258277" cy="24430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B441D94-6774-04F0-6382-56F80925974C}"/>
              </a:ext>
            </a:extLst>
          </p:cNvPr>
          <p:cNvSpPr txBox="1"/>
          <p:nvPr/>
        </p:nvSpPr>
        <p:spPr>
          <a:xfrm>
            <a:off x="557095" y="2470100"/>
            <a:ext cx="8137391" cy="830997"/>
          </a:xfrm>
          <a:prstGeom prst="rect">
            <a:avLst/>
          </a:prstGeom>
          <a:noFill/>
        </p:spPr>
        <p:txBody>
          <a:bodyPr wrap="square" lIns="91434" tIns="45717" rIns="91434" bIns="45717" rtlCol="0">
            <a:spAutoFit/>
          </a:bodyPr>
          <a:lstStyle/>
          <a:p>
            <a:pPr algn="ctr"/>
            <a:r>
              <a:rPr lang="en-US" sz="2400" b="1">
                <a:latin typeface="+mj-lt"/>
              </a:rPr>
              <a:t>Đan lờ cài nan hoa</a:t>
            </a:r>
          </a:p>
          <a:p>
            <a:pPr algn="ctr"/>
            <a:r>
              <a:rPr lang="en-US" sz="2400" b="1">
                <a:latin typeface="+mj-lt"/>
              </a:rPr>
              <a:t>Vách nhà ken câu hát</a:t>
            </a:r>
          </a:p>
        </p:txBody>
      </p:sp>
      <p:sp>
        <p:nvSpPr>
          <p:cNvPr id="5" name="TextBox 4">
            <a:extLst>
              <a:ext uri="{FF2B5EF4-FFF2-40B4-BE49-F238E27FC236}">
                <a16:creationId xmlns:a16="http://schemas.microsoft.com/office/drawing/2014/main" xmlns="" id="{973741A3-066B-FB16-2902-316E9B5AF032}"/>
              </a:ext>
            </a:extLst>
          </p:cNvPr>
          <p:cNvSpPr txBox="1"/>
          <p:nvPr/>
        </p:nvSpPr>
        <p:spPr>
          <a:xfrm>
            <a:off x="257414" y="3277630"/>
            <a:ext cx="8736746" cy="1938992"/>
          </a:xfrm>
          <a:prstGeom prst="rect">
            <a:avLst/>
          </a:prstGeom>
        </p:spPr>
        <p:style>
          <a:lnRef idx="2">
            <a:schemeClr val="accent1"/>
          </a:lnRef>
          <a:fillRef idx="1">
            <a:schemeClr val="lt1"/>
          </a:fillRef>
          <a:effectRef idx="0">
            <a:schemeClr val="accent1"/>
          </a:effectRef>
          <a:fontRef idx="minor">
            <a:schemeClr val="dk1"/>
          </a:fontRef>
        </p:style>
        <p:txBody>
          <a:bodyPr wrap="square" lIns="91434" tIns="45717" rIns="91434" bIns="45717">
            <a:spAutoFit/>
          </a:bodyPr>
          <a:lstStyle/>
          <a:p>
            <a:pPr algn="just"/>
            <a:r>
              <a:rPr lang="vi-VN" sz="2400">
                <a:solidFill>
                  <a:srgbClr val="000000"/>
                </a:solidFill>
                <a:latin typeface="Times New Roman" panose="02020603050405020304" pitchFamily="18" charset="0"/>
                <a:cs typeface="Times New Roman" panose="02020603050405020304" pitchFamily="18" charset="0"/>
              </a:rPr>
              <a:t>+</a:t>
            </a:r>
            <a:r>
              <a:rPr lang="en-US" sz="2400">
                <a:solidFill>
                  <a:srgbClr val="000000"/>
                </a:solidFill>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cs typeface="Times New Roman" panose="02020603050405020304" pitchFamily="18" charset="0"/>
              </a:rPr>
              <a:t>Cuộc sống lao động của quê hương</a:t>
            </a:r>
            <a:r>
              <a:rPr lang="en-US" sz="2400">
                <a:solidFill>
                  <a:srgbClr val="000000"/>
                </a:solidFill>
                <a:latin typeface="+mj-lt"/>
              </a:rPr>
              <a:t>: </a:t>
            </a:r>
            <a:r>
              <a:rPr lang="vi-VN" sz="2400">
                <a:solidFill>
                  <a:srgbClr val="000000"/>
                </a:solidFill>
                <a:latin typeface="+mj-lt"/>
              </a:rPr>
              <a:t>đan lờ (dụng cụ đánh bắt cá), đan lờ cài nan hoa</a:t>
            </a:r>
            <a:r>
              <a:rPr lang="en-US" sz="2400">
                <a:solidFill>
                  <a:srgbClr val="000000"/>
                </a:solidFill>
                <a:latin typeface="+mj-lt"/>
              </a:rPr>
              <a:t> </a:t>
            </a:r>
            <a:r>
              <a:rPr lang="vi-VN" sz="2400">
                <a:solidFill>
                  <a:srgbClr val="000000"/>
                </a:solidFill>
                <a:latin typeface="+mj-lt"/>
              </a:rPr>
              <a:t>(công việc đã tạo nên vẻ đẹp của con người lao động)</a:t>
            </a:r>
            <a:r>
              <a:rPr lang="en-US" sz="2400">
                <a:solidFill>
                  <a:srgbClr val="000000"/>
                </a:solidFill>
                <a:latin typeface="+mj-lt"/>
              </a:rPr>
              <a:t> </a:t>
            </a:r>
            <a:r>
              <a:rPr lang="en-US" sz="2400">
                <a:solidFill>
                  <a:srgbClr val="000000"/>
                </a:solidFill>
                <a:latin typeface="+mj-lt"/>
                <a:sym typeface="Wingdings" panose="05000000000000000000" pitchFamily="2" charset="2"/>
              </a:rPr>
              <a:t> Sự khéo léo, tỉ mỉ</a:t>
            </a:r>
            <a:endParaRPr lang="en-US" sz="2400">
              <a:solidFill>
                <a:srgbClr val="000000"/>
              </a:solidFill>
              <a:latin typeface="+mj-lt"/>
            </a:endParaRPr>
          </a:p>
          <a:p>
            <a:pPr algn="just"/>
            <a:r>
              <a:rPr lang="en-US" sz="2400">
                <a:latin typeface="+mj-lt"/>
              </a:rPr>
              <a:t>+ V</a:t>
            </a:r>
            <a:r>
              <a:rPr lang="vi-VN" sz="2400">
                <a:solidFill>
                  <a:srgbClr val="000000"/>
                </a:solidFill>
                <a:latin typeface="+mj-lt"/>
              </a:rPr>
              <a:t>ách nhà ken câu hát</a:t>
            </a:r>
            <a:r>
              <a:rPr lang="en-US" sz="2400">
                <a:solidFill>
                  <a:srgbClr val="000000"/>
                </a:solidFill>
                <a:latin typeface="+mj-lt"/>
              </a:rPr>
              <a:t> </a:t>
            </a:r>
            <a:r>
              <a:rPr lang="vi-VN" sz="2400">
                <a:solidFill>
                  <a:srgbClr val="000000"/>
                </a:solidFill>
                <a:latin typeface="+mj-lt"/>
              </a:rPr>
              <a:t>(cuộc sống hòa với niềm vui</a:t>
            </a:r>
            <a:r>
              <a:rPr lang="en-US" sz="2400">
                <a:solidFill>
                  <a:srgbClr val="000000"/>
                </a:solidFill>
                <a:latin typeface="+mj-lt"/>
              </a:rPr>
              <a:t>). </a:t>
            </a:r>
            <a:r>
              <a:rPr lang="en-US" sz="2400">
                <a:solidFill>
                  <a:srgbClr val="000000"/>
                </a:solidFill>
                <a:latin typeface="+mj-lt"/>
                <a:sym typeface="Wingdings" panose="05000000000000000000" pitchFamily="2" charset="2"/>
              </a:rPr>
              <a:t> Sự lạc quan, vui vẻ trong lao động. </a:t>
            </a:r>
            <a:endParaRPr lang="vi-VN" sz="2400">
              <a:solidFill>
                <a:srgbClr val="000000"/>
              </a:solidFill>
              <a:latin typeface="+mj-lt"/>
            </a:endParaRPr>
          </a:p>
        </p:txBody>
      </p:sp>
    </p:spTree>
    <p:custDataLst>
      <p:tags r:id="rId1"/>
    </p:custDataLst>
    <p:extLst>
      <p:ext uri="{BB962C8B-B14F-4D97-AF65-F5344CB8AC3E}">
        <p14:creationId xmlns:p14="http://schemas.microsoft.com/office/powerpoint/2010/main" val="3966733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08F8C05-9C28-8FEB-4A73-C7CE6B96CE3E}"/>
              </a:ext>
            </a:extLst>
          </p:cNvPr>
          <p:cNvSpPr txBox="1"/>
          <p:nvPr/>
        </p:nvSpPr>
        <p:spPr>
          <a:xfrm>
            <a:off x="215155" y="637132"/>
            <a:ext cx="8713694" cy="4616648"/>
          </a:xfrm>
          <a:prstGeom prst="rect">
            <a:avLst/>
          </a:prstGeom>
        </p:spPr>
        <p:style>
          <a:lnRef idx="2">
            <a:schemeClr val="accent2"/>
          </a:lnRef>
          <a:fillRef idx="1">
            <a:schemeClr val="lt1"/>
          </a:fillRef>
          <a:effectRef idx="0">
            <a:schemeClr val="accent2"/>
          </a:effectRef>
          <a:fontRef idx="minor">
            <a:schemeClr val="dk1"/>
          </a:fontRef>
        </p:style>
        <p:txBody>
          <a:bodyPr wrap="square" lIns="91434" tIns="45717" rIns="91434" bIns="45717">
            <a:spAutoFit/>
          </a:bodyPr>
          <a:lstStyle/>
          <a:p>
            <a:pPr marL="342875" indent="-342875" algn="just">
              <a:buFontTx/>
              <a:buChar char="-"/>
            </a:pPr>
            <a:r>
              <a:rPr lang="en-US" sz="2100">
                <a:solidFill>
                  <a:srgbClr val="000000"/>
                </a:solidFill>
                <a:latin typeface="Times New Roman" panose="02020603050405020304" pitchFamily="18" charset="0"/>
                <a:cs typeface="Times New Roman" panose="02020603050405020304" pitchFamily="18" charset="0"/>
              </a:rPr>
              <a:t>Cao đo nỗi buồn/ xa nuôi chí lớn </a:t>
            </a:r>
          </a:p>
          <a:p>
            <a:pPr algn="just"/>
            <a:r>
              <a:rPr lang="vi-VN" sz="2100" b="1" i="1">
                <a:solidFill>
                  <a:srgbClr val="000000"/>
                </a:solidFill>
                <a:latin typeface="Times New Roman" panose="02020603050405020304" pitchFamily="18" charset="0"/>
                <a:cs typeface="Times New Roman" panose="02020603050405020304" pitchFamily="18" charset="0"/>
              </a:rPr>
              <a:t>Người đồng mình có chí khí mạnh mẽ</a:t>
            </a:r>
            <a:r>
              <a:rPr lang="en-US" sz="2100">
                <a:solidFill>
                  <a:srgbClr val="000000"/>
                </a:solidFill>
                <a:latin typeface="Times New Roman" panose="02020603050405020304" pitchFamily="18" charset="0"/>
                <a:cs typeface="Times New Roman" panose="02020603050405020304" pitchFamily="18" charset="0"/>
              </a:rPr>
              <a:t>: </a:t>
            </a:r>
            <a:r>
              <a:rPr lang="en-US" sz="2100">
                <a:latin typeface="Times New Roman" panose="02020603050405020304" pitchFamily="18" charset="0"/>
                <a:cs typeface="Times New Roman" panose="02020603050405020304" pitchFamily="18" charset="0"/>
                <a:sym typeface="Wingdings" panose="05000000000000000000" pitchFamily="2" charset="2"/>
              </a:rPr>
              <a:t></a:t>
            </a:r>
            <a:r>
              <a:rPr lang="vi-VN" sz="2100">
                <a:solidFill>
                  <a:srgbClr val="000000"/>
                </a:solidFill>
                <a:latin typeface="Times New Roman" panose="02020603050405020304" pitchFamily="18" charset="0"/>
                <a:cs typeface="Times New Roman" panose="02020603050405020304" pitchFamily="18" charset="0"/>
              </a:rPr>
              <a:t> Nỗi buồn được cụ thể hóa bằng chiều cao, chí được đo bằng độ xa</a:t>
            </a:r>
            <a:r>
              <a:rPr lang="en-US" sz="2100">
                <a:solidFill>
                  <a:srgbClr val="000000"/>
                </a:solidFill>
                <a:latin typeface="Times New Roman" panose="02020603050405020304" pitchFamily="18" charset="0"/>
                <a:cs typeface="Times New Roman" panose="02020603050405020304" pitchFamily="18" charset="0"/>
              </a:rPr>
              <a:t>. </a:t>
            </a:r>
            <a:endParaRPr lang="vi-VN" sz="2100">
              <a:solidFill>
                <a:srgbClr val="000000"/>
              </a:solidFill>
              <a:latin typeface="Times New Roman" panose="02020603050405020304" pitchFamily="18" charset="0"/>
              <a:cs typeface="Times New Roman" panose="02020603050405020304" pitchFamily="18" charset="0"/>
            </a:endParaRPr>
          </a:p>
          <a:p>
            <a:pPr marL="342875" indent="-342875" algn="just">
              <a:buFontTx/>
              <a:buChar char="-"/>
            </a:pPr>
            <a:r>
              <a:rPr lang="vi-VN" sz="2100">
                <a:solidFill>
                  <a:srgbClr val="000000"/>
                </a:solidFill>
                <a:latin typeface="Times New Roman" panose="02020603050405020304" pitchFamily="18" charset="0"/>
                <a:cs typeface="Times New Roman" panose="02020603050405020304" pitchFamily="18" charset="0"/>
              </a:rPr>
              <a:t>“Sống</a:t>
            </a:r>
            <a:r>
              <a:rPr lang="en-US" sz="2100">
                <a:solidFill>
                  <a:srgbClr val="000000"/>
                </a:solidFill>
                <a:latin typeface="Times New Roman" panose="02020603050405020304" pitchFamily="18" charset="0"/>
                <a:cs typeface="Times New Roman" panose="02020603050405020304" pitchFamily="18" charset="0"/>
              </a:rPr>
              <a:t> trên đá không chê đá gập ghềnh</a:t>
            </a:r>
          </a:p>
          <a:p>
            <a:pPr algn="just"/>
            <a:r>
              <a:rPr lang="en-US" sz="2100">
                <a:solidFill>
                  <a:srgbClr val="000000"/>
                </a:solidFill>
                <a:latin typeface="Times New Roman" panose="02020603050405020304" pitchFamily="18" charset="0"/>
                <a:cs typeface="Times New Roman" panose="02020603050405020304" pitchFamily="18" charset="0"/>
              </a:rPr>
              <a:t>Sống trong thung không chê thung nghèo đói. </a:t>
            </a:r>
          </a:p>
          <a:p>
            <a:pPr algn="just"/>
            <a:r>
              <a:rPr lang="vi-VN" sz="2100" b="1" i="1">
                <a:solidFill>
                  <a:srgbClr val="000000"/>
                </a:solidFill>
                <a:latin typeface="Times New Roman" panose="02020603050405020304" pitchFamily="18" charset="0"/>
                <a:cs typeface="Times New Roman" panose="02020603050405020304" pitchFamily="18" charset="0"/>
              </a:rPr>
              <a:t>Người đồng mình thủy chung</a:t>
            </a:r>
            <a:r>
              <a:rPr lang="en-US" sz="2100" b="1" i="1">
                <a:solidFill>
                  <a:srgbClr val="000000"/>
                </a:solidFill>
                <a:latin typeface="Times New Roman" panose="02020603050405020304" pitchFamily="18" charset="0"/>
                <a:cs typeface="Times New Roman" panose="02020603050405020304" pitchFamily="18" charset="0"/>
              </a:rPr>
              <a:t>,</a:t>
            </a:r>
            <a:r>
              <a:rPr lang="vi-VN" sz="2100" b="1" i="1">
                <a:solidFill>
                  <a:srgbClr val="000000"/>
                </a:solidFill>
                <a:latin typeface="Times New Roman" panose="02020603050405020304" pitchFamily="18" charset="0"/>
                <a:cs typeface="Times New Roman" panose="02020603050405020304" pitchFamily="18" charset="0"/>
              </a:rPr>
              <a:t> tình nghĩa</a:t>
            </a:r>
          </a:p>
          <a:p>
            <a:pPr algn="just"/>
            <a:r>
              <a:rPr lang="en-US" sz="2100">
                <a:latin typeface="Times New Roman" panose="02020603050405020304" pitchFamily="18" charset="0"/>
                <a:cs typeface="Times New Roman" panose="02020603050405020304" pitchFamily="18" charset="0"/>
                <a:sym typeface="Wingdings" panose="05000000000000000000" pitchFamily="2" charset="2"/>
              </a:rPr>
              <a:t></a:t>
            </a:r>
            <a:r>
              <a:rPr lang="en-US" sz="2100">
                <a:latin typeface="Times New Roman" panose="02020603050405020304" pitchFamily="18" charset="0"/>
                <a:cs typeface="Times New Roman" panose="02020603050405020304" pitchFamily="18" charset="0"/>
              </a:rPr>
              <a:t> </a:t>
            </a:r>
            <a:r>
              <a:rPr lang="en-US" sz="2100">
                <a:solidFill>
                  <a:srgbClr val="000000"/>
                </a:solidFill>
                <a:latin typeface="Times New Roman" panose="02020603050405020304" pitchFamily="18" charset="0"/>
                <a:cs typeface="Times New Roman" panose="02020603050405020304" pitchFamily="18" charset="0"/>
              </a:rPr>
              <a:t>Điệp từ: để </a:t>
            </a:r>
            <a:r>
              <a:rPr lang="vi-VN" sz="2100">
                <a:solidFill>
                  <a:srgbClr val="000000"/>
                </a:solidFill>
                <a:latin typeface="Times New Roman" panose="02020603050405020304" pitchFamily="18" charset="0"/>
                <a:cs typeface="Times New Roman" panose="02020603050405020304" pitchFamily="18" charset="0"/>
              </a:rPr>
              <a:t>khẳng định tâm thế bản lĩnh kiên cường, bất chấp khó khăn gian khổ</a:t>
            </a:r>
            <a:r>
              <a:rPr lang="en-US" sz="2100">
                <a:solidFill>
                  <a:srgbClr val="000000"/>
                </a:solidFill>
                <a:latin typeface="Times New Roman" panose="02020603050405020304" pitchFamily="18" charset="0"/>
                <a:cs typeface="Times New Roman" panose="02020603050405020304" pitchFamily="18" charset="0"/>
              </a:rPr>
              <a:t>. </a:t>
            </a:r>
            <a:r>
              <a:rPr lang="vi-VN" sz="2100">
                <a:solidFill>
                  <a:srgbClr val="000000"/>
                </a:solidFill>
                <a:latin typeface="Times New Roman" panose="02020603050405020304" pitchFamily="18" charset="0"/>
                <a:cs typeface="Times New Roman" panose="02020603050405020304" pitchFamily="18" charset="0"/>
              </a:rPr>
              <a:t>Mặc dù cuộc sống quê hương khó khăn vất vả nhưng họ “không chê”, họ</a:t>
            </a:r>
            <a:r>
              <a:rPr lang="en-US" sz="2100">
                <a:solidFill>
                  <a:srgbClr val="000000"/>
                </a:solidFill>
                <a:latin typeface="Times New Roman" panose="02020603050405020304" pitchFamily="18" charset="0"/>
                <a:cs typeface="Times New Roman" panose="02020603050405020304" pitchFamily="18" charset="0"/>
              </a:rPr>
              <a:t> </a:t>
            </a:r>
            <a:r>
              <a:rPr lang="vi-VN" sz="2100">
                <a:solidFill>
                  <a:srgbClr val="000000"/>
                </a:solidFill>
                <a:latin typeface="Times New Roman" panose="02020603050405020304" pitchFamily="18" charset="0"/>
                <a:cs typeface="Times New Roman" panose="02020603050405020304" pitchFamily="18" charset="0"/>
              </a:rPr>
              <a:t>vẫn thủy chung, gắn bó với </a:t>
            </a:r>
            <a:r>
              <a:rPr lang="en-US" sz="2100">
                <a:solidFill>
                  <a:srgbClr val="000000"/>
                </a:solidFill>
                <a:latin typeface="Times New Roman" panose="02020603050405020304" pitchFamily="18" charset="0"/>
                <a:cs typeface="Times New Roman" panose="02020603050405020304" pitchFamily="18" charset="0"/>
              </a:rPr>
              <a:t>quê </a:t>
            </a:r>
            <a:r>
              <a:rPr lang="vi-VN" sz="2100">
                <a:solidFill>
                  <a:srgbClr val="000000"/>
                </a:solidFill>
                <a:latin typeface="Times New Roman" panose="02020603050405020304" pitchFamily="18" charset="0"/>
                <a:cs typeface="Times New Roman" panose="02020603050405020304" pitchFamily="18" charset="0"/>
              </a:rPr>
              <a:t>hương để tạo dựng cuộc sống</a:t>
            </a:r>
          </a:p>
          <a:p>
            <a:pPr marL="342875" indent="-342875" algn="just">
              <a:buFontTx/>
              <a:buChar char="-"/>
            </a:pPr>
            <a:r>
              <a:rPr lang="en-US" sz="2100">
                <a:solidFill>
                  <a:srgbClr val="000000"/>
                </a:solidFill>
                <a:latin typeface="Times New Roman" panose="02020603050405020304" pitchFamily="18" charset="0"/>
                <a:cs typeface="Times New Roman" panose="02020603050405020304" pitchFamily="18" charset="0"/>
              </a:rPr>
              <a:t>Sống như sông như suối/Lên thác xuống ghềnh/Không lo cực nhọc</a:t>
            </a:r>
          </a:p>
          <a:p>
            <a:pPr algn="just"/>
            <a:r>
              <a:rPr lang="en-US" sz="2100" b="1" i="1">
                <a:solidFill>
                  <a:srgbClr val="000000"/>
                </a:solidFill>
                <a:latin typeface="Times New Roman" panose="02020603050405020304" pitchFamily="18" charset="0"/>
                <a:cs typeface="Times New Roman" panose="02020603050405020304" pitchFamily="18" charset="0"/>
              </a:rPr>
              <a:t>Người đồng mình có sức sống mãnh liệt</a:t>
            </a:r>
          </a:p>
          <a:p>
            <a:pPr algn="just"/>
            <a:r>
              <a:rPr lang="en-US" sz="21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a:solidFill>
                  <a:srgbClr val="000000"/>
                </a:solidFill>
                <a:latin typeface="Times New Roman" panose="02020603050405020304" pitchFamily="18" charset="0"/>
                <a:cs typeface="Times New Roman" panose="02020603050405020304" pitchFamily="18" charset="0"/>
              </a:rPr>
              <a:t>So sánh “như sống như suối”: sức sống mãnh liệt</a:t>
            </a:r>
            <a:r>
              <a:rPr lang="en-US" sz="2100">
                <a:solidFill>
                  <a:srgbClr val="000000"/>
                </a:solidFill>
                <a:latin typeface="Times New Roman" panose="02020603050405020304" pitchFamily="18" charset="0"/>
                <a:cs typeface="Times New Roman" panose="02020603050405020304" pitchFamily="18" charset="0"/>
              </a:rPr>
              <a:t>. </a:t>
            </a:r>
            <a:r>
              <a:rPr lang="vi-VN" sz="2100">
                <a:solidFill>
                  <a:srgbClr val="000000"/>
                </a:solidFill>
                <a:latin typeface="Times New Roman" panose="02020603050405020304" pitchFamily="18" charset="0"/>
                <a:cs typeface="Times New Roman" panose="02020603050405020304" pitchFamily="18" charset="0"/>
              </a:rPr>
              <a:t> </a:t>
            </a:r>
            <a:r>
              <a:rPr lang="en-US" sz="2100">
                <a:solidFill>
                  <a:srgbClr val="000000"/>
                </a:solidFill>
                <a:latin typeface="Times New Roman" panose="02020603050405020304" pitchFamily="18" charset="0"/>
                <a:cs typeface="Times New Roman" panose="02020603050405020304" pitchFamily="18" charset="0"/>
              </a:rPr>
              <a:t>Thành ngữ</a:t>
            </a:r>
            <a:r>
              <a:rPr lang="vi-VN" sz="2100">
                <a:solidFill>
                  <a:srgbClr val="000000"/>
                </a:solidFill>
                <a:latin typeface="Times New Roman" panose="02020603050405020304" pitchFamily="18" charset="0"/>
                <a:cs typeface="Times New Roman" panose="02020603050405020304" pitchFamily="18" charset="0"/>
              </a:rPr>
              <a:t> “lên thác xu</a:t>
            </a:r>
            <a:r>
              <a:rPr lang="en-US" sz="2100">
                <a:solidFill>
                  <a:srgbClr val="000000"/>
                </a:solidFill>
                <a:latin typeface="Times New Roman" panose="02020603050405020304" pitchFamily="18" charset="0"/>
                <a:cs typeface="Times New Roman" panose="02020603050405020304" pitchFamily="18" charset="0"/>
              </a:rPr>
              <a:t>ố</a:t>
            </a:r>
            <a:r>
              <a:rPr lang="vi-VN" sz="2100">
                <a:solidFill>
                  <a:srgbClr val="000000"/>
                </a:solidFill>
                <a:latin typeface="Times New Roman" panose="02020603050405020304" pitchFamily="18" charset="0"/>
                <a:cs typeface="Times New Roman" panose="02020603050405020304" pitchFamily="18" charset="0"/>
              </a:rPr>
              <a:t>ng ghềnh”</a:t>
            </a:r>
            <a:r>
              <a:rPr lang="en-US" sz="2100">
                <a:solidFill>
                  <a:srgbClr val="000000"/>
                </a:solidFill>
                <a:latin typeface="Times New Roman" panose="02020603050405020304" pitchFamily="18" charset="0"/>
                <a:cs typeface="Times New Roman" panose="02020603050405020304" pitchFamily="18" charset="0"/>
              </a:rPr>
              <a:t> chỉ </a:t>
            </a:r>
            <a:r>
              <a:rPr lang="vi-VN" sz="2100">
                <a:solidFill>
                  <a:srgbClr val="000000"/>
                </a:solidFill>
                <a:latin typeface="Times New Roman" panose="02020603050405020304" pitchFamily="18" charset="0"/>
                <a:cs typeface="Times New Roman" panose="02020603050405020304" pitchFamily="18" charset="0"/>
              </a:rPr>
              <a:t>người đồng mình vẫn không lo cực nhọc, vẫn đầy sự </a:t>
            </a:r>
            <a:r>
              <a:rPr lang="en-US" sz="2100">
                <a:solidFill>
                  <a:srgbClr val="000000"/>
                </a:solidFill>
                <a:latin typeface="Times New Roman" panose="02020603050405020304" pitchFamily="18" charset="0"/>
                <a:cs typeface="Times New Roman" panose="02020603050405020304" pitchFamily="18" charset="0"/>
              </a:rPr>
              <a:t>lạc quan </a:t>
            </a:r>
            <a:r>
              <a:rPr lang="vi-VN" sz="2100">
                <a:solidFill>
                  <a:srgbClr val="000000"/>
                </a:solidFill>
                <a:latin typeface="Times New Roman" panose="02020603050405020304" pitchFamily="18" charset="0"/>
                <a:cs typeface="Times New Roman" panose="02020603050405020304" pitchFamily="18" charset="0"/>
              </a:rPr>
              <a:t>về quê hương</a:t>
            </a:r>
            <a:r>
              <a:rPr lang="en-US" sz="2100">
                <a:solidFill>
                  <a:srgbClr val="000000"/>
                </a:solidFill>
                <a:latin typeface="Times New Roman" panose="02020603050405020304" pitchFamily="18" charset="0"/>
                <a:cs typeface="Times New Roman" panose="02020603050405020304" pitchFamily="18" charset="0"/>
              </a:rPr>
              <a:t>. </a:t>
            </a:r>
            <a:endParaRPr lang="vi-VN" sz="2100" dirty="0">
              <a:solidFill>
                <a:srgbClr val="0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A16D1827-64FB-9D18-AA1A-E1DC41764814}"/>
              </a:ext>
            </a:extLst>
          </p:cNvPr>
          <p:cNvSpPr/>
          <p:nvPr/>
        </p:nvSpPr>
        <p:spPr>
          <a:xfrm>
            <a:off x="315045" y="122946"/>
            <a:ext cx="8513910" cy="4917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91434" tIns="45717" rIns="91434" bIns="45717" rtlCol="0" anchor="ctr"/>
          <a:lstStyle/>
          <a:p>
            <a:pPr algn="ctr"/>
            <a:r>
              <a:rPr lang="en-US" sz="2400" b="1">
                <a:solidFill>
                  <a:schemeClr val="tx1"/>
                </a:solidFill>
              </a:rPr>
              <a:t>2. Vẻ đẹp của người đồng mình</a:t>
            </a:r>
          </a:p>
        </p:txBody>
      </p:sp>
    </p:spTree>
    <p:custDataLst>
      <p:tags r:id="rId1"/>
    </p:custDataLst>
    <p:extLst>
      <p:ext uri="{BB962C8B-B14F-4D97-AF65-F5344CB8AC3E}">
        <p14:creationId xmlns:p14="http://schemas.microsoft.com/office/powerpoint/2010/main" val="417298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98D7141-158C-80E1-A349-68FDAC14A3A1}"/>
              </a:ext>
            </a:extLst>
          </p:cNvPr>
          <p:cNvSpPr txBox="1"/>
          <p:nvPr/>
        </p:nvSpPr>
        <p:spPr>
          <a:xfrm>
            <a:off x="107579" y="209507"/>
            <a:ext cx="8882743" cy="4893647"/>
          </a:xfrm>
          <a:prstGeom prst="rect">
            <a:avLst/>
          </a:prstGeom>
        </p:spPr>
        <p:style>
          <a:lnRef idx="2">
            <a:schemeClr val="accent1"/>
          </a:lnRef>
          <a:fillRef idx="1">
            <a:schemeClr val="lt1"/>
          </a:fillRef>
          <a:effectRef idx="0">
            <a:schemeClr val="accent1"/>
          </a:effectRef>
          <a:fontRef idx="minor">
            <a:schemeClr val="dk1"/>
          </a:fontRef>
        </p:style>
        <p:txBody>
          <a:bodyPr wrap="square" lIns="91434" tIns="45717" rIns="91434" bIns="45717">
            <a:spAutoFit/>
          </a:bodyPr>
          <a:lstStyle/>
          <a:p>
            <a:pPr marL="342875" indent="-342875" algn="just">
              <a:buFontTx/>
              <a:buChar char="-"/>
            </a:pPr>
            <a:r>
              <a:rPr lang="en-US" sz="2400">
                <a:solidFill>
                  <a:srgbClr val="000000"/>
                </a:solidFill>
                <a:latin typeface="Times New Roman" panose="02020603050405020304" pitchFamily="18" charset="0"/>
                <a:cs typeface="Times New Roman" panose="02020603050405020304" pitchFamily="18" charset="0"/>
              </a:rPr>
              <a:t>Người đồng mình thô sơ da thịt/Chẳng mấy ai nhỏ bé đâu con</a:t>
            </a:r>
            <a:endParaRPr lang="en-US" sz="2400" b="1">
              <a:solidFill>
                <a:srgbClr val="000000"/>
              </a:solidFill>
              <a:latin typeface="Times New Roman" panose="02020603050405020304" pitchFamily="18" charset="0"/>
              <a:cs typeface="Times New Roman" panose="02020603050405020304" pitchFamily="18" charset="0"/>
            </a:endParaRPr>
          </a:p>
          <a:p>
            <a:pPr algn="just"/>
            <a:r>
              <a:rPr lang="vi-VN" sz="2400" b="1" i="1">
                <a:solidFill>
                  <a:srgbClr val="000000"/>
                </a:solidFill>
                <a:latin typeface="Times New Roman" panose="02020603050405020304" pitchFamily="18" charset="0"/>
                <a:cs typeface="Times New Roman" panose="02020603050405020304" pitchFamily="18" charset="0"/>
              </a:rPr>
              <a:t>Người đồng mình giàu lòng tự trọng</a:t>
            </a:r>
          </a:p>
          <a:p>
            <a:pPr algn="just"/>
            <a:r>
              <a:rPr lang="en-US" sz="2400">
                <a:solidFill>
                  <a:srgbClr val="000000"/>
                </a:solidFill>
                <a:latin typeface="Times New Roman" panose="02020603050405020304" pitchFamily="18" charset="0"/>
                <a:cs typeface="Times New Roman" panose="02020603050405020304" pitchFamily="18" charset="0"/>
              </a:rPr>
              <a:t>+</a:t>
            </a:r>
            <a:r>
              <a:rPr lang="vi-VN" sz="2400">
                <a:solidFill>
                  <a:srgbClr val="000000"/>
                </a:solidFill>
                <a:latin typeface="Times New Roman" panose="02020603050405020304" pitchFamily="18" charset="0"/>
                <a:cs typeface="Times New Roman" panose="02020603050405020304" pitchFamily="18" charset="0"/>
              </a:rPr>
              <a:t> “Người đồng mình thô sơ da thịt”- họ có thể thô ráp, nói không hay, làm không khéo, làn da mái tóc dãi dầu mưa nắng nhưng phẩm chất bên trong không hề nhỏ bé, tầm thường</a:t>
            </a:r>
          </a:p>
          <a:p>
            <a:pPr marL="342875" indent="-342875" algn="just">
              <a:buFontTx/>
              <a:buChar char="-"/>
            </a:pPr>
            <a:r>
              <a:rPr lang="en-US" sz="2400">
                <a:solidFill>
                  <a:srgbClr val="000000"/>
                </a:solidFill>
                <a:latin typeface="Times New Roman" panose="02020603050405020304" pitchFamily="18" charset="0"/>
                <a:cs typeface="Times New Roman" panose="02020603050405020304" pitchFamily="18" charset="0"/>
              </a:rPr>
              <a:t>Người đồng mình tự đục đá kê cao quê hương</a:t>
            </a:r>
          </a:p>
          <a:p>
            <a:pPr algn="just"/>
            <a:r>
              <a:rPr lang="en-US" sz="2400">
                <a:solidFill>
                  <a:srgbClr val="000000"/>
                </a:solidFill>
                <a:latin typeface="Times New Roman" panose="02020603050405020304" pitchFamily="18" charset="0"/>
                <a:cs typeface="Times New Roman" panose="02020603050405020304" pitchFamily="18" charset="0"/>
              </a:rPr>
              <a:t>Còn quê hương thì làm phong tục</a:t>
            </a:r>
          </a:p>
          <a:p>
            <a:pPr algn="just"/>
            <a:r>
              <a:rPr lang="vi-VN" sz="2400" b="1" i="1">
                <a:solidFill>
                  <a:srgbClr val="000000"/>
                </a:solidFill>
                <a:latin typeface="Times New Roman" panose="02020603050405020304" pitchFamily="18" charset="0"/>
                <a:cs typeface="Times New Roman" panose="02020603050405020304" pitchFamily="18" charset="0"/>
              </a:rPr>
              <a:t>Người đồng mình khát vọng xây dựng quê hương giàu đẹp</a:t>
            </a:r>
          </a:p>
          <a:p>
            <a:pPr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Người đồng mình tự lực tự cường, tự xây dựng quê hương bằng bàn tay khối óc</a:t>
            </a:r>
          </a:p>
          <a:p>
            <a:pPr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Họ xây dựng quê hương, đưa quê hương có thể sánh ngang với các cường quốc năm châu</a:t>
            </a:r>
            <a:r>
              <a:rPr lang="en-US" sz="2400">
                <a:solidFill>
                  <a:srgbClr val="000000"/>
                </a:solidFill>
                <a:latin typeface="Times New Roman" panose="02020603050405020304" pitchFamily="18" charset="0"/>
                <a:cs typeface="Times New Roman" panose="02020603050405020304" pitchFamily="18" charset="0"/>
              </a:rPr>
              <a:t>. </a:t>
            </a:r>
          </a:p>
          <a:p>
            <a:pPr algn="just"/>
            <a:r>
              <a:rPr lang="en-US" sz="2400">
                <a:solidFill>
                  <a:srgbClr val="000000"/>
                </a:solidFill>
                <a:latin typeface="Times New Roman" panose="02020603050405020304" pitchFamily="18" charset="0"/>
                <a:cs typeface="Times New Roman" panose="02020603050405020304" pitchFamily="18" charset="0"/>
              </a:rPr>
              <a:t>+ Họ biết giữ gìn truyền thống, bản sắc văn hoá quê hương. </a:t>
            </a:r>
            <a:endParaRPr lang="vi-VN" sz="240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49261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3424BB4-CFD8-8AB7-3698-0C811DD89C3D}"/>
              </a:ext>
            </a:extLst>
          </p:cNvPr>
          <p:cNvSpPr txBox="1"/>
          <p:nvPr/>
        </p:nvSpPr>
        <p:spPr>
          <a:xfrm>
            <a:off x="145997" y="2358998"/>
            <a:ext cx="8652222" cy="1815882"/>
          </a:xfrm>
          <a:prstGeom prst="rect">
            <a:avLst/>
          </a:prstGeom>
          <a:noFill/>
        </p:spPr>
        <p:txBody>
          <a:bodyPr wrap="square" lIns="91434" tIns="45717" rIns="91434" bIns="45717" rtlCol="0">
            <a:spAutoFit/>
          </a:bodyPr>
          <a:lstStyle/>
          <a:p>
            <a:pPr algn="just"/>
            <a:r>
              <a:rPr lang="vi-VN" sz="2800" b="1" i="1">
                <a:latin typeface="Times New Roman" panose="02020603050405020304" pitchFamily="18" charset="0"/>
                <a:cs typeface="Times New Roman" panose="02020603050405020304" pitchFamily="18" charset="0"/>
              </a:rPr>
              <a:t>⇒ </a:t>
            </a:r>
            <a:r>
              <a:rPr lang="en-US" sz="2800" b="1" i="1">
                <a:latin typeface="Times New Roman" panose="02020603050405020304" pitchFamily="18" charset="0"/>
                <a:cs typeface="Times New Roman" panose="02020603050405020304" pitchFamily="18" charset="0"/>
              </a:rPr>
              <a:t>Nói với con về những đức tính cao đẹp của người đồng mình, n</a:t>
            </a:r>
            <a:r>
              <a:rPr lang="vi-VN" sz="2800" b="1" i="1">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800" b="1" i="1">
                <a:latin typeface="Times New Roman" panose="02020603050405020304" pitchFamily="18" charset="0"/>
                <a:cs typeface="Times New Roman" panose="02020603050405020304" pitchFamily="18" charset="0"/>
              </a:rPr>
              <a:t>c.</a:t>
            </a:r>
            <a:endParaRPr lang="en-US" sz="2800" b="1"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xmlns="" id="{BA21A7F1-823F-B5A5-0783-26497D8CD83F}"/>
              </a:ext>
            </a:extLst>
          </p:cNvPr>
          <p:cNvSpPr/>
          <p:nvPr/>
        </p:nvSpPr>
        <p:spPr>
          <a:xfrm>
            <a:off x="449519" y="138314"/>
            <a:ext cx="8045183" cy="2074689"/>
          </a:xfrm>
          <a:prstGeom prst="cloud">
            <a:avLst/>
          </a:prstGeom>
        </p:spPr>
        <p:style>
          <a:lnRef idx="1">
            <a:schemeClr val="accent1"/>
          </a:lnRef>
          <a:fillRef idx="2">
            <a:schemeClr val="accent1"/>
          </a:fillRef>
          <a:effectRef idx="1">
            <a:schemeClr val="accent1"/>
          </a:effectRef>
          <a:fontRef idx="minor">
            <a:schemeClr val="dk1"/>
          </a:fontRef>
        </p:style>
        <p:txBody>
          <a:bodyPr lIns="91434" tIns="45717" rIns="91434" bIns="45717" rtlCol="0" anchor="ctr"/>
          <a:lstStyle/>
          <a:p>
            <a:pPr algn="just">
              <a:spcAft>
                <a:spcPts val="1200"/>
              </a:spcAft>
            </a:pPr>
            <a:r>
              <a:rPr lang="en-US" sz="24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Từ những đức tính quý báu này của “người đồng mình”, người cha mong ước ở con điều gì? Em có nhận xét gì về những điều mong ước đó?</a:t>
            </a:r>
            <a:endParaRPr lang="en-US" sz="2400" b="1">
              <a:latin typeface=".VnTime" panose="020B7200000000000000" pitchFamily="34"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2483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298669" y="347401"/>
            <a:ext cx="1522867" cy="1070797"/>
          </a:xfrm>
          <a:prstGeom prst="cloud">
            <a:avLst/>
          </a:prstGeom>
          <a:solidFill>
            <a:schemeClr val="accent4"/>
          </a:solidFill>
          <a:ln>
            <a:noFill/>
          </a:ln>
        </p:spPr>
        <p:txBody>
          <a:bodyPr spcFirstLastPara="1" wrap="square" lIns="91419" tIns="91419" rIns="91419" bIns="91419" anchor="ctr" anchorCtr="0">
            <a:noAutofit/>
          </a:bodyPr>
          <a:lstStyle/>
          <a:p>
            <a:endParaRPr/>
          </a:p>
        </p:txBody>
      </p:sp>
      <p:sp>
        <p:nvSpPr>
          <p:cNvPr id="748" name="Google Shape;748;p42"/>
          <p:cNvSpPr/>
          <p:nvPr/>
        </p:nvSpPr>
        <p:spPr>
          <a:xfrm>
            <a:off x="3502431" y="241622"/>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19" tIns="91419" rIns="91419" bIns="91419" anchor="ctr" anchorCtr="0">
            <a:noAutofit/>
          </a:bodyPr>
          <a:lstStyle/>
          <a:p>
            <a:endParaRPr/>
          </a:p>
        </p:txBody>
      </p:sp>
      <p:grpSp>
        <p:nvGrpSpPr>
          <p:cNvPr id="749" name="Google Shape;749;p42"/>
          <p:cNvGrpSpPr/>
          <p:nvPr/>
        </p:nvGrpSpPr>
        <p:grpSpPr>
          <a:xfrm>
            <a:off x="5771482" y="287021"/>
            <a:ext cx="3277889" cy="4120419"/>
            <a:chOff x="6162993" y="1163872"/>
            <a:chExt cx="2886375" cy="3243567"/>
          </a:xfrm>
        </p:grpSpPr>
        <p:sp>
          <p:nvSpPr>
            <p:cNvPr id="750" name="Google Shape;750;p42"/>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endParaRPr/>
            </a:p>
          </p:txBody>
        </p:sp>
        <p:sp>
          <p:nvSpPr>
            <p:cNvPr id="751" name="Google Shape;751;p42"/>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52" name="Google Shape;752;p42"/>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753" name="Google Shape;753;p42"/>
          <p:cNvSpPr/>
          <p:nvPr/>
        </p:nvSpPr>
        <p:spPr>
          <a:xfrm>
            <a:off x="6253" y="3246426"/>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19" tIns="91419" rIns="91419" bIns="91419" anchor="ctr" anchorCtr="0">
            <a:noAutofit/>
          </a:bodyPr>
          <a:lstStyle/>
          <a:p>
            <a:endParaRPr/>
          </a:p>
        </p:txBody>
      </p:sp>
      <p:sp>
        <p:nvSpPr>
          <p:cNvPr id="754" name="Google Shape;754;p42"/>
          <p:cNvSpPr txBox="1">
            <a:spLocks noGrp="1"/>
          </p:cNvSpPr>
          <p:nvPr>
            <p:ph type="title"/>
          </p:nvPr>
        </p:nvSpPr>
        <p:spPr>
          <a:xfrm>
            <a:off x="1441526" y="1084896"/>
            <a:ext cx="4024200" cy="713400"/>
          </a:xfrm>
          <a:prstGeom prst="rect">
            <a:avLst/>
          </a:prstGeom>
        </p:spPr>
        <p:txBody>
          <a:bodyPr spcFirstLastPara="1" wrap="square" lIns="91419" tIns="91419" rIns="91419" bIns="91419" anchor="t" anchorCtr="0">
            <a:noAutofit/>
          </a:bodyPr>
          <a:lstStyle/>
          <a:p>
            <a:r>
              <a:rPr lang="en" sz="5400" b="1">
                <a:latin typeface="Times New Roman" panose="02020603050405020304" pitchFamily="18" charset="0"/>
                <a:cs typeface="Times New Roman" panose="02020603050405020304" pitchFamily="18" charset="0"/>
              </a:rPr>
              <a:t>Hoạt động khởi động</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582549" y="523738"/>
            <a:ext cx="1165800" cy="713400"/>
          </a:xfrm>
          <a:prstGeom prst="rect">
            <a:avLst/>
          </a:prstGeom>
        </p:spPr>
        <p:txBody>
          <a:bodyPr spcFirstLastPara="1" wrap="square" lIns="91419" tIns="91419" rIns="91419" bIns="91419" anchor="ctr" anchorCtr="0">
            <a:noAutofit/>
          </a:bodyPr>
          <a:lstStyle/>
          <a:p>
            <a:r>
              <a:rPr lang="en"/>
              <a:t>01</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19" tIns="91419" rIns="91419" bIns="91419" anchor="ctr" anchorCtr="0">
            <a:noAutofit/>
          </a:bodyPr>
          <a:lstStyle/>
          <a:p>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19" tIns="91419" rIns="91419" bIns="91419" anchor="ctr" anchorCtr="0">
            <a:noAutofit/>
          </a:bodyPr>
          <a:lstStyle/>
          <a:p>
            <a:endParaRPr/>
          </a:p>
        </p:txBody>
      </p:sp>
      <p:pic>
        <p:nvPicPr>
          <p:cNvPr id="204" name="Picture 20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656" y="2036895"/>
            <a:ext cx="2382982" cy="2267256"/>
          </a:xfrm>
          <a:prstGeom prst="ellipse">
            <a:avLst/>
          </a:prstGeom>
          <a:ln>
            <a:noFill/>
          </a:ln>
          <a:effectLst>
            <a:softEdge rad="112500"/>
          </a:effectLst>
        </p:spPr>
      </p:pic>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 calcmode="lin" valueType="num">
                                      <p:cBhvr additive="base">
                                        <p:cTn id="7" dur="500" fill="hold"/>
                                        <p:tgtEl>
                                          <p:spTgt spid="755"/>
                                        </p:tgtEl>
                                        <p:attrNameLst>
                                          <p:attrName>ppt_x</p:attrName>
                                        </p:attrNameLst>
                                      </p:cBhvr>
                                      <p:tavLst>
                                        <p:tav tm="0">
                                          <p:val>
                                            <p:strVal val="#ppt_x"/>
                                          </p:val>
                                        </p:tav>
                                        <p:tav tm="100000">
                                          <p:val>
                                            <p:strVal val="#ppt_x"/>
                                          </p:val>
                                        </p:tav>
                                      </p:tavLst>
                                    </p:anim>
                                    <p:anim calcmode="lin" valueType="num">
                                      <p:cBhvr additive="base">
                                        <p:cTn id="8" dur="500" fill="hold"/>
                                        <p:tgtEl>
                                          <p:spTgt spid="7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500" fill="hold"/>
                                        <p:tgtEl>
                                          <p:spTgt spid="747"/>
                                        </p:tgtEl>
                                        <p:attrNameLst>
                                          <p:attrName>ppt_x</p:attrName>
                                        </p:attrNameLst>
                                      </p:cBhvr>
                                      <p:tavLst>
                                        <p:tav tm="0">
                                          <p:val>
                                            <p:strVal val="#ppt_x"/>
                                          </p:val>
                                        </p:tav>
                                        <p:tav tm="100000">
                                          <p:val>
                                            <p:strVal val="#ppt_x"/>
                                          </p:val>
                                        </p:tav>
                                      </p:tavLst>
                                    </p:anim>
                                    <p:anim calcmode="lin" valueType="num">
                                      <p:cBhvr additive="base">
                                        <p:cTn id="12" dur="500" fill="hold"/>
                                        <p:tgtEl>
                                          <p:spTgt spid="7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54"/>
                                        </p:tgtEl>
                                        <p:attrNameLst>
                                          <p:attrName>style.visibility</p:attrName>
                                        </p:attrNameLst>
                                      </p:cBhvr>
                                      <p:to>
                                        <p:strVal val="visible"/>
                                      </p:to>
                                    </p:set>
                                    <p:anim calcmode="lin" valueType="num">
                                      <p:cBhvr additive="base">
                                        <p:cTn id="15" dur="500" fill="hold"/>
                                        <p:tgtEl>
                                          <p:spTgt spid="754"/>
                                        </p:tgtEl>
                                        <p:attrNameLst>
                                          <p:attrName>ppt_x</p:attrName>
                                        </p:attrNameLst>
                                      </p:cBhvr>
                                      <p:tavLst>
                                        <p:tav tm="0">
                                          <p:val>
                                            <p:strVal val="#ppt_x"/>
                                          </p:val>
                                        </p:tav>
                                        <p:tav tm="100000">
                                          <p:val>
                                            <p:strVal val="#ppt_x"/>
                                          </p:val>
                                        </p:tav>
                                      </p:tavLst>
                                    </p:anim>
                                    <p:anim calcmode="lin" valueType="num">
                                      <p:cBhvr additive="base">
                                        <p:cTn id="16"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D13E058-B73B-7D69-DAAD-28D9DFB15759}"/>
              </a:ext>
            </a:extLst>
          </p:cNvPr>
          <p:cNvSpPr/>
          <p:nvPr/>
        </p:nvSpPr>
        <p:spPr>
          <a:xfrm>
            <a:off x="315045" y="122946"/>
            <a:ext cx="8513910" cy="4917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91434" tIns="45717" rIns="91434" bIns="45717" rtlCol="0" anchor="ctr"/>
          <a:lstStyle/>
          <a:p>
            <a:pPr algn="ctr"/>
            <a:r>
              <a:rPr lang="en-US" sz="2400" b="1">
                <a:solidFill>
                  <a:schemeClr val="tx1"/>
                </a:solidFill>
              </a:rPr>
              <a:t>3. Lời dặn dò của người cha dành cho con</a:t>
            </a:r>
          </a:p>
        </p:txBody>
      </p:sp>
      <p:sp>
        <p:nvSpPr>
          <p:cNvPr id="2" name="Rectangle 1">
            <a:extLst>
              <a:ext uri="{FF2B5EF4-FFF2-40B4-BE49-F238E27FC236}">
                <a16:creationId xmlns:a16="http://schemas.microsoft.com/office/drawing/2014/main" xmlns="" id="{5266DFCE-ACBD-3484-EE27-E2D02FD79AAF}"/>
              </a:ext>
            </a:extLst>
          </p:cNvPr>
          <p:cNvSpPr/>
          <p:nvPr/>
        </p:nvSpPr>
        <p:spPr>
          <a:xfrm>
            <a:off x="199786" y="837562"/>
            <a:ext cx="4072538" cy="1867220"/>
          </a:xfrm>
          <a:prstGeom prst="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algn="just"/>
            <a:r>
              <a:rPr lang="vi-VN" sz="2400" b="1">
                <a:latin typeface="+mj-lt"/>
              </a:rPr>
              <a:t>Con ơi tuy thô sơ da thịt</a:t>
            </a:r>
            <a:br>
              <a:rPr lang="vi-VN" sz="2400" b="1">
                <a:latin typeface="+mj-lt"/>
              </a:rPr>
            </a:br>
            <a:r>
              <a:rPr lang="vi-VN" sz="2400" b="1">
                <a:latin typeface="+mj-lt"/>
              </a:rPr>
              <a:t>Lên đường</a:t>
            </a:r>
            <a:endParaRPr lang="en-US" sz="2400" b="1">
              <a:latin typeface="+mj-lt"/>
            </a:endParaRPr>
          </a:p>
          <a:p>
            <a:pPr algn="just"/>
            <a:r>
              <a:rPr lang="vi-VN" sz="2400" b="1">
                <a:latin typeface="+mj-lt"/>
              </a:rPr>
              <a:t>Không bao giờ nhỏ bé được</a:t>
            </a:r>
            <a:endParaRPr lang="en-US" sz="2400" b="1">
              <a:latin typeface="+mj-lt"/>
            </a:endParaRPr>
          </a:p>
          <a:p>
            <a:pPr algn="just"/>
            <a:r>
              <a:rPr lang="vi-VN" sz="2400" b="1">
                <a:latin typeface="+mj-lt"/>
              </a:rPr>
              <a:t>Nghe con.</a:t>
            </a:r>
            <a:endParaRPr lang="en-US" sz="2400" b="1">
              <a:latin typeface="+mj-lt"/>
            </a:endParaRPr>
          </a:p>
        </p:txBody>
      </p:sp>
      <p:cxnSp>
        <p:nvCxnSpPr>
          <p:cNvPr id="4" name="Straight Connector 3">
            <a:extLst>
              <a:ext uri="{FF2B5EF4-FFF2-40B4-BE49-F238E27FC236}">
                <a16:creationId xmlns:a16="http://schemas.microsoft.com/office/drawing/2014/main" xmlns="" id="{2F2FF4C6-B1C0-A0E9-900A-BEAE164724E6}"/>
              </a:ext>
            </a:extLst>
          </p:cNvPr>
          <p:cNvCxnSpPr/>
          <p:nvPr/>
        </p:nvCxnSpPr>
        <p:spPr>
          <a:xfrm>
            <a:off x="2051640" y="1398494"/>
            <a:ext cx="2159213"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xmlns="" id="{FCFBA269-1684-9F56-CA49-941C81D17A86}"/>
              </a:ext>
            </a:extLst>
          </p:cNvPr>
          <p:cNvSpPr txBox="1"/>
          <p:nvPr/>
        </p:nvSpPr>
        <p:spPr>
          <a:xfrm>
            <a:off x="4433687" y="736860"/>
            <a:ext cx="4510527" cy="1200329"/>
          </a:xfrm>
          <a:prstGeom prst="rect">
            <a:avLst/>
          </a:prstGeom>
          <a:noFill/>
        </p:spPr>
        <p:txBody>
          <a:bodyPr wrap="square" lIns="91434" tIns="45717" rIns="91434" bIns="45717" rtlCol="0">
            <a:spAutoFit/>
          </a:bodyPr>
          <a:lstStyle/>
          <a:p>
            <a:pPr algn="just"/>
            <a:r>
              <a:rPr lang="en-US" sz="2400">
                <a:latin typeface="+mj-lt"/>
              </a:rPr>
              <a:t>- Nhắc lại lần hai</a:t>
            </a:r>
          </a:p>
          <a:p>
            <a:pPr algn="just"/>
            <a:r>
              <a:rPr lang="en-US" sz="2400">
                <a:latin typeface="+mj-lt"/>
                <a:sym typeface="Wingdings" panose="05000000000000000000" pitchFamily="2" charset="2"/>
              </a:rPr>
              <a:t> </a:t>
            </a:r>
            <a:r>
              <a:rPr lang="en-US" sz="2400">
                <a:latin typeface="+mj-lt"/>
              </a:rPr>
              <a:t>Nhấn mạnh con cũng có phẩm chất như người đồng mình. </a:t>
            </a:r>
          </a:p>
        </p:txBody>
      </p:sp>
      <p:sp>
        <p:nvSpPr>
          <p:cNvPr id="8" name="TextBox 7">
            <a:extLst>
              <a:ext uri="{FF2B5EF4-FFF2-40B4-BE49-F238E27FC236}">
                <a16:creationId xmlns:a16="http://schemas.microsoft.com/office/drawing/2014/main" xmlns="" id="{7F9439A7-A92C-6A29-0E0C-712E34CCFEAA}"/>
              </a:ext>
            </a:extLst>
          </p:cNvPr>
          <p:cNvSpPr txBox="1"/>
          <p:nvPr/>
        </p:nvSpPr>
        <p:spPr>
          <a:xfrm>
            <a:off x="4433687" y="1937186"/>
            <a:ext cx="4510527" cy="830997"/>
          </a:xfrm>
          <a:prstGeom prst="rect">
            <a:avLst/>
          </a:prstGeom>
          <a:noFill/>
        </p:spPr>
        <p:txBody>
          <a:bodyPr wrap="square" lIns="91434" tIns="45717" rIns="91434" bIns="45717" rtlCol="0">
            <a:spAutoFit/>
          </a:bodyPr>
          <a:lstStyle/>
          <a:p>
            <a:pPr algn="just"/>
            <a:r>
              <a:rPr lang="en-US" sz="2400">
                <a:latin typeface="+mj-lt"/>
              </a:rPr>
              <a:t>Ẩn dụ cho con lớn lên, trưởng thành, tự bước đi trên đường đời</a:t>
            </a:r>
          </a:p>
        </p:txBody>
      </p:sp>
      <p:sp>
        <p:nvSpPr>
          <p:cNvPr id="9" name="TextBox 8">
            <a:extLst>
              <a:ext uri="{FF2B5EF4-FFF2-40B4-BE49-F238E27FC236}">
                <a16:creationId xmlns:a16="http://schemas.microsoft.com/office/drawing/2014/main" xmlns="" id="{659FD85B-D832-E76D-B03A-70F601370754}"/>
              </a:ext>
            </a:extLst>
          </p:cNvPr>
          <p:cNvSpPr txBox="1"/>
          <p:nvPr/>
        </p:nvSpPr>
        <p:spPr>
          <a:xfrm>
            <a:off x="176735" y="2724013"/>
            <a:ext cx="8767479" cy="1200329"/>
          </a:xfrm>
          <a:prstGeom prst="rect">
            <a:avLst/>
          </a:prstGeom>
          <a:noFill/>
        </p:spPr>
        <p:txBody>
          <a:bodyPr wrap="square" lIns="91434" tIns="45717" rIns="91434" bIns="45717" rtlCol="0">
            <a:spAutoFit/>
          </a:bodyPr>
          <a:lstStyle/>
          <a:p>
            <a:pPr algn="just"/>
            <a:r>
              <a:rPr lang="en-US" sz="2400">
                <a:latin typeface="+mj-lt"/>
              </a:rPr>
              <a:t>Phủ định tuyệt đối: Chứa đựng niềm tin mãnh liệt của người cha về tương lai của con: Tuyệt đối không mềm yếu, tầm thường trước khó khăn, thử thách. </a:t>
            </a:r>
          </a:p>
        </p:txBody>
      </p:sp>
      <p:sp>
        <p:nvSpPr>
          <p:cNvPr id="10" name="TextBox 9">
            <a:extLst>
              <a:ext uri="{FF2B5EF4-FFF2-40B4-BE49-F238E27FC236}">
                <a16:creationId xmlns:a16="http://schemas.microsoft.com/office/drawing/2014/main" xmlns="" id="{E339BAE9-54D0-C2D4-7FA7-F42292DAADFC}"/>
              </a:ext>
            </a:extLst>
          </p:cNvPr>
          <p:cNvSpPr txBox="1"/>
          <p:nvPr/>
        </p:nvSpPr>
        <p:spPr>
          <a:xfrm>
            <a:off x="176734" y="3796413"/>
            <a:ext cx="8905794" cy="461665"/>
          </a:xfrm>
          <a:prstGeom prst="rect">
            <a:avLst/>
          </a:prstGeom>
          <a:noFill/>
        </p:spPr>
        <p:txBody>
          <a:bodyPr wrap="square" lIns="91434" tIns="45717" rIns="91434" bIns="45717" rtlCol="0">
            <a:spAutoFit/>
          </a:bodyPr>
          <a:lstStyle/>
          <a:p>
            <a:pPr algn="just"/>
            <a:r>
              <a:rPr lang="en-US" sz="2400">
                <a:latin typeface="+mj-lt"/>
                <a:sym typeface="Wingdings" panose="05000000000000000000" pitchFamily="2" charset="2"/>
              </a:rPr>
              <a:t> </a:t>
            </a:r>
            <a:r>
              <a:rPr lang="en-US" sz="2400">
                <a:latin typeface="+mj-lt"/>
              </a:rPr>
              <a:t>Lắng đọng bao cảm xúc, chứa đựng tình yêu thương vô bờ của cha. </a:t>
            </a:r>
          </a:p>
        </p:txBody>
      </p:sp>
      <p:cxnSp>
        <p:nvCxnSpPr>
          <p:cNvPr id="3" name="Straight Connector 2">
            <a:extLst>
              <a:ext uri="{FF2B5EF4-FFF2-40B4-BE49-F238E27FC236}">
                <a16:creationId xmlns:a16="http://schemas.microsoft.com/office/drawing/2014/main" xmlns="" id="{0879B862-4943-1D29-4A90-BC4B21F902A9}"/>
              </a:ext>
            </a:extLst>
          </p:cNvPr>
          <p:cNvCxnSpPr>
            <a:cxnSpLocks/>
          </p:cNvCxnSpPr>
          <p:nvPr/>
        </p:nvCxnSpPr>
        <p:spPr>
          <a:xfrm>
            <a:off x="261259" y="1813432"/>
            <a:ext cx="144459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xmlns="" id="{E1CA9B0A-62C0-CA1A-F8E7-E2D8DADFFC0B}"/>
              </a:ext>
            </a:extLst>
          </p:cNvPr>
          <p:cNvCxnSpPr>
            <a:cxnSpLocks/>
          </p:cNvCxnSpPr>
          <p:nvPr/>
        </p:nvCxnSpPr>
        <p:spPr>
          <a:xfrm>
            <a:off x="315048" y="2120793"/>
            <a:ext cx="185953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xmlns="" id="{394CC48D-F7D0-1AF2-DBAC-67217C5F86A4}"/>
              </a:ext>
            </a:extLst>
          </p:cNvPr>
          <p:cNvCxnSpPr>
            <a:cxnSpLocks/>
          </p:cNvCxnSpPr>
          <p:nvPr/>
        </p:nvCxnSpPr>
        <p:spPr>
          <a:xfrm>
            <a:off x="238207" y="2489627"/>
            <a:ext cx="1367759" cy="0"/>
          </a:xfrm>
          <a:prstGeom prst="line">
            <a:avLst/>
          </a:prstGeom>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340352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143000" y="1128713"/>
            <a:ext cx="1143000" cy="222885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1800" b="1" dirty="0">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1800" b="1" dirty="0">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1800" b="1" dirty="0">
                <a:solidFill>
                  <a:srgbClr val="FF3300"/>
                </a:solidFill>
                <a:latin typeface="Times New Roman" panose="02020603050405020304" pitchFamily="18" charset="0"/>
                <a:cs typeface="Times New Roman" panose="02020603050405020304" pitchFamily="18" charset="0"/>
              </a:rPr>
              <a:t>CON</a:t>
            </a:r>
            <a:endParaRPr lang="en-US" altLang="en-US" sz="1800" b="1" dirty="0">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3964784" y="2157413"/>
            <a:ext cx="339329" cy="28575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4314825" y="1028700"/>
            <a:ext cx="628650" cy="2514600"/>
          </a:xfrm>
          <a:prstGeom prst="roundRect">
            <a:avLst>
              <a:gd name="adj" fmla="val 16667"/>
            </a:avLst>
          </a:prstGeom>
          <a:solidFill>
            <a:schemeClr val="bg2"/>
          </a:solidFill>
          <a:ln w="22225">
            <a:solidFill>
              <a:srgbClr val="CC0099"/>
            </a:solidFill>
            <a:round/>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18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18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18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18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4962525" y="2328863"/>
            <a:ext cx="28575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57" name="AutoShape 1049"/>
          <p:cNvSpPr>
            <a:spLocks noChangeArrowheads="1"/>
          </p:cNvSpPr>
          <p:nvPr/>
        </p:nvSpPr>
        <p:spPr bwMode="auto">
          <a:xfrm>
            <a:off x="5264947" y="628650"/>
            <a:ext cx="2736056" cy="120015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1800" b="1" dirty="0">
              <a:solidFill>
                <a:schemeClr val="hlink"/>
              </a:solidFill>
              <a:latin typeface="Times New Roman" panose="02020603050405020304" pitchFamily="18" charset="0"/>
              <a:cs typeface="Times New Roman" panose="02020603050405020304" pitchFamily="18" charset="0"/>
            </a:endParaRPr>
          </a:p>
        </p:txBody>
      </p:sp>
      <p:sp>
        <p:nvSpPr>
          <p:cNvPr id="44058" name="AutoShape 1050"/>
          <p:cNvSpPr>
            <a:spLocks noChangeArrowheads="1"/>
          </p:cNvSpPr>
          <p:nvPr/>
        </p:nvSpPr>
        <p:spPr bwMode="auto">
          <a:xfrm>
            <a:off x="5268516" y="1771653"/>
            <a:ext cx="2732484" cy="1321594"/>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1800" b="1" dirty="0">
              <a:solidFill>
                <a:schemeClr val="hlink"/>
              </a:solidFill>
              <a:latin typeface="Times New Roman" panose="02020603050405020304" pitchFamily="18" charset="0"/>
              <a:cs typeface="Times New Roman" panose="02020603050405020304" pitchFamily="18" charset="0"/>
            </a:endParaRPr>
          </a:p>
        </p:txBody>
      </p:sp>
      <p:sp>
        <p:nvSpPr>
          <p:cNvPr id="44059" name="AutoShape 1051"/>
          <p:cNvSpPr>
            <a:spLocks noChangeArrowheads="1"/>
          </p:cNvSpPr>
          <p:nvPr/>
        </p:nvSpPr>
        <p:spPr bwMode="auto">
          <a:xfrm>
            <a:off x="5314950" y="3021807"/>
            <a:ext cx="2686050" cy="1321594"/>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1800" b="1" dirty="0">
              <a:latin typeface="Times New Roman" panose="02020603050405020304" pitchFamily="18" charset="0"/>
              <a:cs typeface="Times New Roman" panose="02020603050405020304" pitchFamily="18" charset="0"/>
            </a:endParaRPr>
          </a:p>
        </p:txBody>
      </p:sp>
      <p:sp>
        <p:nvSpPr>
          <p:cNvPr id="44063" name="AutoShape 1055"/>
          <p:cNvSpPr>
            <a:spLocks noChangeArrowheads="1"/>
          </p:cNvSpPr>
          <p:nvPr/>
        </p:nvSpPr>
        <p:spPr bwMode="auto">
          <a:xfrm>
            <a:off x="2728913" y="114300"/>
            <a:ext cx="1200150" cy="1600200"/>
          </a:xfrm>
          <a:prstGeom prst="foldedCorner">
            <a:avLst>
              <a:gd name="adj" fmla="val 12500"/>
            </a:avLst>
          </a:prstGeom>
          <a:solidFill>
            <a:srgbClr val="FFFF66"/>
          </a:solidFill>
          <a:ln w="9525">
            <a:solidFill>
              <a:schemeClr val="tx1"/>
            </a:solidFill>
            <a:round/>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1800" b="1" dirty="0">
              <a:latin typeface="Times New Roman" panose="02020603050405020304" pitchFamily="18" charset="0"/>
              <a:cs typeface="Times New Roman" panose="02020603050405020304" pitchFamily="18" charset="0"/>
            </a:endParaRPr>
          </a:p>
        </p:txBody>
      </p:sp>
      <p:sp>
        <p:nvSpPr>
          <p:cNvPr id="44064" name="AutoShape 1056"/>
          <p:cNvSpPr>
            <a:spLocks noChangeArrowheads="1"/>
          </p:cNvSpPr>
          <p:nvPr/>
        </p:nvSpPr>
        <p:spPr bwMode="auto">
          <a:xfrm>
            <a:off x="2728913" y="1821656"/>
            <a:ext cx="1200150" cy="1028700"/>
          </a:xfrm>
          <a:prstGeom prst="foldedCorner">
            <a:avLst>
              <a:gd name="adj" fmla="val 12500"/>
            </a:avLst>
          </a:prstGeom>
          <a:solidFill>
            <a:srgbClr val="FFFF66"/>
          </a:solidFill>
          <a:ln w="9525">
            <a:solidFill>
              <a:schemeClr val="tx1"/>
            </a:solidFill>
            <a:round/>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1800" b="1" dirty="0">
              <a:latin typeface="Times New Roman" panose="02020603050405020304" pitchFamily="18" charset="0"/>
              <a:cs typeface="Times New Roman" panose="02020603050405020304" pitchFamily="18" charset="0"/>
            </a:endParaRPr>
          </a:p>
        </p:txBody>
      </p:sp>
      <p:sp>
        <p:nvSpPr>
          <p:cNvPr id="44065" name="AutoShape 1057"/>
          <p:cNvSpPr>
            <a:spLocks noChangeArrowheads="1"/>
          </p:cNvSpPr>
          <p:nvPr/>
        </p:nvSpPr>
        <p:spPr bwMode="auto">
          <a:xfrm>
            <a:off x="2728912" y="2957512"/>
            <a:ext cx="1214438" cy="1957388"/>
          </a:xfrm>
          <a:prstGeom prst="foldedCorner">
            <a:avLst>
              <a:gd name="adj" fmla="val 12500"/>
            </a:avLst>
          </a:prstGeom>
          <a:solidFill>
            <a:srgbClr val="FFFF66"/>
          </a:solidFill>
          <a:ln w="9525">
            <a:solidFill>
              <a:schemeClr val="tx1"/>
            </a:solidFill>
            <a:round/>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1800" b="1" dirty="0">
              <a:latin typeface="Times New Roman" panose="02020603050405020304" pitchFamily="18" charset="0"/>
              <a:cs typeface="Times New Roman" panose="02020603050405020304" pitchFamily="18" charset="0"/>
            </a:endParaRPr>
          </a:p>
        </p:txBody>
      </p:sp>
      <p:sp>
        <p:nvSpPr>
          <p:cNvPr id="44066" name="Line 1058"/>
          <p:cNvSpPr>
            <a:spLocks noChangeShapeType="1"/>
          </p:cNvSpPr>
          <p:nvPr/>
        </p:nvSpPr>
        <p:spPr bwMode="auto">
          <a:xfrm flipV="1">
            <a:off x="4972050" y="1456135"/>
            <a:ext cx="285750" cy="85725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67" name="Line 1059"/>
          <p:cNvSpPr>
            <a:spLocks noChangeShapeType="1"/>
          </p:cNvSpPr>
          <p:nvPr/>
        </p:nvSpPr>
        <p:spPr bwMode="auto">
          <a:xfrm>
            <a:off x="4972050" y="2328863"/>
            <a:ext cx="285750" cy="9144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69" name="Line 1061"/>
          <p:cNvSpPr>
            <a:spLocks noChangeShapeType="1"/>
          </p:cNvSpPr>
          <p:nvPr/>
        </p:nvSpPr>
        <p:spPr bwMode="auto">
          <a:xfrm>
            <a:off x="2286000" y="2214563"/>
            <a:ext cx="4572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71" name="Line 1063"/>
          <p:cNvSpPr>
            <a:spLocks noChangeShapeType="1"/>
          </p:cNvSpPr>
          <p:nvPr/>
        </p:nvSpPr>
        <p:spPr bwMode="auto">
          <a:xfrm flipV="1">
            <a:off x="2286000" y="1185863"/>
            <a:ext cx="400050" cy="10287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72" name="Line 1064"/>
          <p:cNvSpPr>
            <a:spLocks noChangeShapeType="1"/>
          </p:cNvSpPr>
          <p:nvPr/>
        </p:nvSpPr>
        <p:spPr bwMode="auto">
          <a:xfrm>
            <a:off x="2286000" y="2214563"/>
            <a:ext cx="400050" cy="120015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Tree>
    <p:custDataLst>
      <p:tags r:id="rId1"/>
    </p:custDataLst>
    <p:extLst>
      <p:ext uri="{BB962C8B-B14F-4D97-AF65-F5344CB8AC3E}">
        <p14:creationId xmlns:p14="http://schemas.microsoft.com/office/powerpoint/2010/main" val="726849565"/>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143000" y="1128713"/>
            <a:ext cx="1143000" cy="222885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1800" b="1">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1800" b="1">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1800" b="1">
                <a:solidFill>
                  <a:srgbClr val="FF3300"/>
                </a:solidFill>
                <a:latin typeface="Times New Roman" panose="02020603050405020304" pitchFamily="18" charset="0"/>
                <a:cs typeface="Times New Roman" panose="02020603050405020304" pitchFamily="18" charset="0"/>
              </a:rPr>
              <a:t>CON</a:t>
            </a:r>
            <a:endParaRPr lang="en-US" altLang="en-US" sz="1800" b="1">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3964784" y="2157413"/>
            <a:ext cx="339329" cy="28575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4314825" y="1028700"/>
            <a:ext cx="628650" cy="2514600"/>
          </a:xfrm>
          <a:prstGeom prst="roundRect">
            <a:avLst>
              <a:gd name="adj" fmla="val 16667"/>
            </a:avLst>
          </a:prstGeom>
          <a:solidFill>
            <a:schemeClr val="bg2"/>
          </a:solidFill>
          <a:ln w="22225">
            <a:solidFill>
              <a:srgbClr val="CC0099"/>
            </a:solidFill>
            <a:round/>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18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18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18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18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4962525" y="2328863"/>
            <a:ext cx="28575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57" name="AutoShape 1049"/>
          <p:cNvSpPr>
            <a:spLocks noChangeArrowheads="1"/>
          </p:cNvSpPr>
          <p:nvPr/>
        </p:nvSpPr>
        <p:spPr bwMode="auto">
          <a:xfrm>
            <a:off x="5264947" y="628650"/>
            <a:ext cx="2736056" cy="120015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b="1">
                <a:latin typeface="Times New Roman" panose="02020603050405020304" pitchFamily="18" charset="0"/>
                <a:cs typeface="Times New Roman" panose="02020603050405020304" pitchFamily="18" charset="0"/>
              </a:rPr>
              <a:t>Sống nghĩa tình, chung </a:t>
            </a:r>
          </a:p>
          <a:p>
            <a:pPr algn="ctr" eaLnBrk="1" hangingPunct="1"/>
            <a:r>
              <a:rPr lang="en-US" altLang="en-US" sz="1800" b="1">
                <a:latin typeface="Times New Roman" panose="02020603050405020304" pitchFamily="18" charset="0"/>
                <a:cs typeface="Times New Roman" panose="02020603050405020304" pitchFamily="18" charset="0"/>
              </a:rPr>
              <a:t>thuỷ với quê hương</a:t>
            </a:r>
            <a:r>
              <a:rPr lang="en-US" altLang="en-US" sz="1800" b="1">
                <a:solidFill>
                  <a:schemeClr val="hlink"/>
                </a:solidFill>
                <a:latin typeface="Times New Roman" panose="02020603050405020304" pitchFamily="18" charset="0"/>
                <a:cs typeface="Times New Roman" panose="02020603050405020304" pitchFamily="18" charset="0"/>
              </a:rPr>
              <a:t>.</a:t>
            </a:r>
          </a:p>
        </p:txBody>
      </p:sp>
      <p:sp>
        <p:nvSpPr>
          <p:cNvPr id="44058" name="AutoShape 1050"/>
          <p:cNvSpPr>
            <a:spLocks noChangeArrowheads="1"/>
          </p:cNvSpPr>
          <p:nvPr/>
        </p:nvSpPr>
        <p:spPr bwMode="auto">
          <a:xfrm>
            <a:off x="5268516" y="1771653"/>
            <a:ext cx="2732484" cy="1321594"/>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b="1">
                <a:latin typeface="Times New Roman" panose="02020603050405020304" pitchFamily="18" charset="0"/>
                <a:cs typeface="Times New Roman" panose="02020603050405020304" pitchFamily="18" charset="0"/>
              </a:rPr>
              <a:t>Tự hào, kế tục và phát huy</a:t>
            </a:r>
          </a:p>
          <a:p>
            <a:pPr algn="ctr" eaLnBrk="1" hangingPunct="1"/>
            <a:r>
              <a:rPr lang="en-US" altLang="en-US" sz="1800" b="1">
                <a:latin typeface="Times New Roman" panose="02020603050405020304" pitchFamily="18" charset="0"/>
                <a:cs typeface="Times New Roman" panose="02020603050405020304" pitchFamily="18" charset="0"/>
              </a:rPr>
              <a:t>truyền thống quê hương</a:t>
            </a:r>
            <a:r>
              <a:rPr lang="en-US" altLang="en-US" sz="1800" b="1">
                <a:solidFill>
                  <a:schemeClr val="hlink"/>
                </a:solidFill>
                <a:latin typeface="Times New Roman" panose="02020603050405020304" pitchFamily="18" charset="0"/>
                <a:cs typeface="Times New Roman" panose="02020603050405020304" pitchFamily="18" charset="0"/>
              </a:rPr>
              <a:t>.</a:t>
            </a:r>
          </a:p>
        </p:txBody>
      </p:sp>
      <p:sp>
        <p:nvSpPr>
          <p:cNvPr id="44059" name="AutoShape 1051"/>
          <p:cNvSpPr>
            <a:spLocks noChangeArrowheads="1"/>
          </p:cNvSpPr>
          <p:nvPr/>
        </p:nvSpPr>
        <p:spPr bwMode="auto">
          <a:xfrm>
            <a:off x="5314950" y="3021807"/>
            <a:ext cx="2686050" cy="1321594"/>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b="1">
                <a:latin typeface="Times New Roman" panose="02020603050405020304" pitchFamily="18" charset="0"/>
                <a:cs typeface="Times New Roman" panose="02020603050405020304" pitchFamily="18" charset="0"/>
              </a:rPr>
              <a:t>Tự tin vững bước trên </a:t>
            </a:r>
          </a:p>
          <a:p>
            <a:pPr algn="ctr" eaLnBrk="1" hangingPunct="1"/>
            <a:r>
              <a:rPr lang="en-US" altLang="en-US" sz="1800" b="1">
                <a:latin typeface="Times New Roman" panose="02020603050405020304" pitchFamily="18" charset="0"/>
                <a:cs typeface="Times New Roman" panose="02020603050405020304" pitchFamily="18" charset="0"/>
              </a:rPr>
              <a:t>đường đời.</a:t>
            </a:r>
          </a:p>
        </p:txBody>
      </p:sp>
      <p:sp>
        <p:nvSpPr>
          <p:cNvPr id="44063" name="AutoShape 1055"/>
          <p:cNvSpPr>
            <a:spLocks noChangeArrowheads="1"/>
          </p:cNvSpPr>
          <p:nvPr/>
        </p:nvSpPr>
        <p:spPr bwMode="auto">
          <a:xfrm>
            <a:off x="2728913" y="114300"/>
            <a:ext cx="1200150" cy="1600200"/>
          </a:xfrm>
          <a:prstGeom prst="foldedCorner">
            <a:avLst>
              <a:gd name="adj" fmla="val 12500"/>
            </a:avLst>
          </a:prstGeom>
          <a:solidFill>
            <a:srgbClr val="FFFF66"/>
          </a:solidFill>
          <a:ln w="9525">
            <a:solidFill>
              <a:schemeClr val="tx1"/>
            </a:solidFill>
            <a:round/>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b="1">
                <a:latin typeface="Times New Roman" panose="02020603050405020304" pitchFamily="18" charset="0"/>
                <a:cs typeface="Times New Roman" panose="02020603050405020304" pitchFamily="18" charset="0"/>
              </a:rPr>
              <a:t>Tình yêu</a:t>
            </a:r>
          </a:p>
          <a:p>
            <a:pPr algn="ctr" eaLnBrk="1" hangingPunct="1"/>
            <a:r>
              <a:rPr lang="en-US" altLang="en-US" sz="1800" b="1">
                <a:latin typeface="Times New Roman" panose="02020603050405020304" pitchFamily="18" charset="0"/>
                <a:cs typeface="Times New Roman" panose="02020603050405020304" pitchFamily="18" charset="0"/>
              </a:rPr>
              <a:t>thương</a:t>
            </a:r>
          </a:p>
          <a:p>
            <a:pPr algn="ctr" eaLnBrk="1" hangingPunct="1"/>
            <a:r>
              <a:rPr lang="en-US" altLang="en-US" sz="1800" b="1">
                <a:latin typeface="Times New Roman" panose="02020603050405020304" pitchFamily="18" charset="0"/>
                <a:cs typeface="Times New Roman" panose="02020603050405020304" pitchFamily="18" charset="0"/>
              </a:rPr>
              <a:t>của </a:t>
            </a:r>
          </a:p>
          <a:p>
            <a:pPr algn="ctr" eaLnBrk="1" hangingPunct="1"/>
            <a:r>
              <a:rPr lang="en-US" altLang="en-US" sz="1800" b="1">
                <a:latin typeface="Times New Roman" panose="02020603050405020304" pitchFamily="18" charset="0"/>
                <a:cs typeface="Times New Roman" panose="02020603050405020304" pitchFamily="18" charset="0"/>
              </a:rPr>
              <a:t>cha mẹ</a:t>
            </a:r>
          </a:p>
        </p:txBody>
      </p:sp>
      <p:sp>
        <p:nvSpPr>
          <p:cNvPr id="44064" name="AutoShape 1056"/>
          <p:cNvSpPr>
            <a:spLocks noChangeArrowheads="1"/>
          </p:cNvSpPr>
          <p:nvPr/>
        </p:nvSpPr>
        <p:spPr bwMode="auto">
          <a:xfrm>
            <a:off x="2728913" y="1821656"/>
            <a:ext cx="1200150" cy="1028700"/>
          </a:xfrm>
          <a:prstGeom prst="foldedCorner">
            <a:avLst>
              <a:gd name="adj" fmla="val 12500"/>
            </a:avLst>
          </a:prstGeom>
          <a:solidFill>
            <a:srgbClr val="FFFF66"/>
          </a:solidFill>
          <a:ln w="9525">
            <a:solidFill>
              <a:schemeClr val="tx1"/>
            </a:solidFill>
            <a:round/>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b="1">
                <a:latin typeface="Times New Roman" panose="02020603050405020304" pitchFamily="18" charset="0"/>
                <a:cs typeface="Times New Roman" panose="02020603050405020304" pitchFamily="18" charset="0"/>
              </a:rPr>
              <a:t>Tình yêu</a:t>
            </a:r>
          </a:p>
          <a:p>
            <a:pPr algn="ctr" eaLnBrk="1" hangingPunct="1"/>
            <a:r>
              <a:rPr lang="en-US" altLang="en-US" sz="1800" b="1">
                <a:latin typeface="Times New Roman" panose="02020603050405020304" pitchFamily="18" charset="0"/>
                <a:cs typeface="Times New Roman" panose="02020603050405020304" pitchFamily="18" charset="0"/>
              </a:rPr>
              <a:t>quê hương</a:t>
            </a:r>
          </a:p>
          <a:p>
            <a:pPr algn="ctr" eaLnBrk="1" hangingPunct="1"/>
            <a:r>
              <a:rPr lang="en-US" altLang="en-US" sz="1800" b="1">
                <a:latin typeface="Times New Roman" panose="02020603050405020304" pitchFamily="18" charset="0"/>
                <a:cs typeface="Times New Roman" panose="02020603050405020304" pitchFamily="18" charset="0"/>
              </a:rPr>
              <a:t>đất nước</a:t>
            </a:r>
          </a:p>
        </p:txBody>
      </p:sp>
      <p:sp>
        <p:nvSpPr>
          <p:cNvPr id="44065" name="AutoShape 1057"/>
          <p:cNvSpPr>
            <a:spLocks noChangeArrowheads="1"/>
          </p:cNvSpPr>
          <p:nvPr/>
        </p:nvSpPr>
        <p:spPr bwMode="auto">
          <a:xfrm>
            <a:off x="2728912" y="2957512"/>
            <a:ext cx="1214438" cy="1957388"/>
          </a:xfrm>
          <a:prstGeom prst="foldedCorner">
            <a:avLst>
              <a:gd name="adj" fmla="val 12500"/>
            </a:avLst>
          </a:prstGeom>
          <a:solidFill>
            <a:srgbClr val="FFFF66"/>
          </a:solidFill>
          <a:ln w="9525">
            <a:solidFill>
              <a:schemeClr val="tx1"/>
            </a:solidFill>
            <a:round/>
            <a:headEnd/>
            <a:tailEnd/>
          </a:ln>
        </p:spPr>
        <p:txBody>
          <a:bodyPr wrap="none" lIns="91434" tIns="45717" rIns="91434" bIns="4571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800" b="1">
                <a:latin typeface="Times New Roman" panose="02020603050405020304" pitchFamily="18" charset="0"/>
                <a:cs typeface="Times New Roman" panose="02020603050405020304" pitchFamily="18" charset="0"/>
              </a:rPr>
              <a:t>Phẩm chất </a:t>
            </a:r>
          </a:p>
          <a:p>
            <a:pPr algn="ctr" eaLnBrk="1" hangingPunct="1"/>
            <a:r>
              <a:rPr lang="en-US" altLang="en-US" sz="1800" b="1">
                <a:latin typeface="Times New Roman" panose="02020603050405020304" pitchFamily="18" charset="0"/>
                <a:cs typeface="Times New Roman" panose="02020603050405020304" pitchFamily="18" charset="0"/>
              </a:rPr>
              <a:t>tốt đẹp của </a:t>
            </a:r>
          </a:p>
          <a:p>
            <a:pPr algn="ctr" eaLnBrk="1" hangingPunct="1"/>
            <a:r>
              <a:rPr lang="en-US" altLang="en-US" sz="1800" b="1">
                <a:latin typeface="Times New Roman" panose="02020603050405020304" pitchFamily="18" charset="0"/>
                <a:cs typeface="Times New Roman" panose="02020603050405020304" pitchFamily="18" charset="0"/>
              </a:rPr>
              <a:t>“Người </a:t>
            </a:r>
          </a:p>
          <a:p>
            <a:pPr algn="ctr" eaLnBrk="1" hangingPunct="1"/>
            <a:r>
              <a:rPr lang="en-US" altLang="en-US" sz="1800" b="1">
                <a:latin typeface="Times New Roman" panose="02020603050405020304" pitchFamily="18" charset="0"/>
                <a:cs typeface="Times New Roman" panose="02020603050405020304" pitchFamily="18" charset="0"/>
              </a:rPr>
              <a:t>đồng mình”</a:t>
            </a:r>
          </a:p>
        </p:txBody>
      </p:sp>
      <p:sp>
        <p:nvSpPr>
          <p:cNvPr id="44066" name="Line 1058"/>
          <p:cNvSpPr>
            <a:spLocks noChangeShapeType="1"/>
          </p:cNvSpPr>
          <p:nvPr/>
        </p:nvSpPr>
        <p:spPr bwMode="auto">
          <a:xfrm flipV="1">
            <a:off x="4972050" y="1456135"/>
            <a:ext cx="285750" cy="85725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67" name="Line 1059"/>
          <p:cNvSpPr>
            <a:spLocks noChangeShapeType="1"/>
          </p:cNvSpPr>
          <p:nvPr/>
        </p:nvSpPr>
        <p:spPr bwMode="auto">
          <a:xfrm>
            <a:off x="4972050" y="2328863"/>
            <a:ext cx="285750" cy="9144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69" name="Line 1061"/>
          <p:cNvSpPr>
            <a:spLocks noChangeShapeType="1"/>
          </p:cNvSpPr>
          <p:nvPr/>
        </p:nvSpPr>
        <p:spPr bwMode="auto">
          <a:xfrm>
            <a:off x="2286000" y="2214563"/>
            <a:ext cx="4572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71" name="Line 1063"/>
          <p:cNvSpPr>
            <a:spLocks noChangeShapeType="1"/>
          </p:cNvSpPr>
          <p:nvPr/>
        </p:nvSpPr>
        <p:spPr bwMode="auto">
          <a:xfrm flipV="1">
            <a:off x="2286000" y="1185863"/>
            <a:ext cx="400050" cy="10287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
        <p:nvSpPr>
          <p:cNvPr id="44072" name="Line 1064"/>
          <p:cNvSpPr>
            <a:spLocks noChangeShapeType="1"/>
          </p:cNvSpPr>
          <p:nvPr/>
        </p:nvSpPr>
        <p:spPr bwMode="auto">
          <a:xfrm>
            <a:off x="2286000" y="2214563"/>
            <a:ext cx="400050" cy="120015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sz="1100"/>
          </a:p>
        </p:txBody>
      </p:sp>
    </p:spTree>
    <p:custDataLst>
      <p:tags r:id="rId1"/>
    </p:custDataLst>
    <p:extLst>
      <p:ext uri="{BB962C8B-B14F-4D97-AF65-F5344CB8AC3E}">
        <p14:creationId xmlns:p14="http://schemas.microsoft.com/office/powerpoint/2010/main" val="3731095944"/>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F302848-C582-FD37-C27F-2C137A1E0DF3}"/>
              </a:ext>
            </a:extLst>
          </p:cNvPr>
          <p:cNvSpPr txBox="1"/>
          <p:nvPr/>
        </p:nvSpPr>
        <p:spPr>
          <a:xfrm>
            <a:off x="0" y="128816"/>
            <a:ext cx="8961120" cy="830997"/>
          </a:xfrm>
          <a:prstGeom prst="rect">
            <a:avLst/>
          </a:prstGeom>
          <a:noFill/>
        </p:spPr>
        <p:txBody>
          <a:bodyPr wrap="square" lIns="91434" tIns="45717" rIns="91434" bIns="45717" rtlCol="0">
            <a:spAutoFit/>
          </a:bodyPr>
          <a:lstStyle/>
          <a:p>
            <a:pPr algn="ctr"/>
            <a:r>
              <a:rPr lang="en-US" sz="2400" b="1">
                <a:latin typeface="Times New Roman" panose="02020603050405020304" pitchFamily="18" charset="0"/>
                <a:cs typeface="Times New Roman" panose="02020603050405020304" pitchFamily="18" charset="0"/>
              </a:rPr>
              <a:t>3. </a:t>
            </a:r>
            <a:r>
              <a:rPr lang="en-US" sz="2400" b="1" dirty="0">
                <a:latin typeface="Times New Roman" panose="02020603050405020304" pitchFamily="18" charset="0"/>
                <a:cs typeface="Times New Roman" panose="02020603050405020304" pitchFamily="18" charset="0"/>
              </a:rPr>
              <a:t>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bài</a:t>
            </a:r>
            <a:r>
              <a:rPr lang="en-US" sz="2400" b="1">
                <a:latin typeface="Times New Roman" panose="02020603050405020304" pitchFamily="18" charset="0"/>
                <a:cs typeface="Times New Roman" panose="02020603050405020304" pitchFamily="18" charset="0"/>
              </a:rPr>
              <a:t> thơ</a:t>
            </a:r>
          </a:p>
          <a:p>
            <a:pPr algn="ctr"/>
            <a:r>
              <a:rPr lang="en-US" sz="2400" b="1">
                <a:solidFill>
                  <a:srgbClr val="FF0000"/>
                </a:solidFill>
                <a:latin typeface="Times New Roman" panose="02020603050405020304" pitchFamily="18" charset="0"/>
                <a:cs typeface="Times New Roman" panose="02020603050405020304" pitchFamily="18" charset="0"/>
              </a:rPr>
              <a:t>“NÓI VỚI CON”</a:t>
            </a: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xmlns="" id="{373D8515-CF7A-F251-CFBB-C9D4CE1F6EC3}"/>
              </a:ext>
            </a:extLst>
          </p:cNvPr>
          <p:cNvGraphicFramePr/>
          <p:nvPr>
            <p:extLst>
              <p:ext uri="{D42A27DB-BD31-4B8C-83A1-F6EECF244321}">
                <p14:modId xmlns:p14="http://schemas.microsoft.com/office/powerpoint/2010/main" val="126846063"/>
              </p:ext>
            </p:extLst>
          </p:nvPr>
        </p:nvGraphicFramePr>
        <p:xfrm>
          <a:off x="283029" y="769259"/>
          <a:ext cx="8614228" cy="4245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18930289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xmlns="" id="{7671AF6F-C1A0-9DD8-F38E-13B98804F0D0}"/>
              </a:ext>
            </a:extLst>
          </p:cNvPr>
          <p:cNvSpPr/>
          <p:nvPr/>
        </p:nvSpPr>
        <p:spPr>
          <a:xfrm>
            <a:off x="0" y="4457043"/>
            <a:ext cx="9144000" cy="704069"/>
          </a:xfrm>
          <a:prstGeom prst="rect">
            <a:avLst/>
          </a:prstGeom>
          <a:solidFill>
            <a:schemeClr val="lt2"/>
          </a:solidFill>
          <a:ln>
            <a:noFill/>
          </a:ln>
        </p:spPr>
        <p:txBody>
          <a:bodyPr spcFirstLastPara="1" wrap="square" lIns="91419" tIns="91419" rIns="91419" bIns="91419" anchor="ctr" anchorCtr="0">
            <a:noAutofit/>
          </a:bodyPr>
          <a:lstStyle/>
          <a:p>
            <a:endParaRPr/>
          </a:p>
        </p:txBody>
      </p:sp>
      <p:sp>
        <p:nvSpPr>
          <p:cNvPr id="20" name="Google Shape;90;p6">
            <a:extLst>
              <a:ext uri="{FF2B5EF4-FFF2-40B4-BE49-F238E27FC236}">
                <a16:creationId xmlns:a16="http://schemas.microsoft.com/office/drawing/2014/main" xmlns="" id="{1643E6D1-3CC5-BE3B-2823-AE39762E538D}"/>
              </a:ext>
            </a:extLst>
          </p:cNvPr>
          <p:cNvSpPr/>
          <p:nvPr/>
        </p:nvSpPr>
        <p:spPr>
          <a:xfrm flipH="1">
            <a:off x="2" y="4604102"/>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19" tIns="91419" rIns="91419" bIns="91419" anchor="ctr" anchorCtr="0">
            <a:noAutofit/>
          </a:bodyPr>
          <a:lstStyle/>
          <a:p>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19" tIns="91419" rIns="91419" bIns="91419" anchor="ctr" anchorCtr="0">
            <a:noAutofit/>
          </a:bodyPr>
          <a:lstStyle/>
          <a:p>
            <a:endParaRPr/>
          </a:p>
        </p:txBody>
      </p:sp>
      <p:sp>
        <p:nvSpPr>
          <p:cNvPr id="835" name="Google Shape;835;p44"/>
          <p:cNvSpPr/>
          <p:nvPr/>
        </p:nvSpPr>
        <p:spPr>
          <a:xfrm>
            <a:off x="76203" y="971778"/>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7" name="Google Shape;837;p44"/>
          <p:cNvSpPr/>
          <p:nvPr/>
        </p:nvSpPr>
        <p:spPr>
          <a:xfrm>
            <a:off x="1176217" y="2547383"/>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8593524" y="72939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9" name="Google Shape;839;p44"/>
          <p:cNvSpPr/>
          <p:nvPr/>
        </p:nvSpPr>
        <p:spPr>
          <a:xfrm flipH="1">
            <a:off x="144715" y="3867726"/>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6908503" y="3729076"/>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5" name="任意多边形: 形状 1">
            <a:extLst>
              <a:ext uri="{FF2B5EF4-FFF2-40B4-BE49-F238E27FC236}">
                <a16:creationId xmlns:a16="http://schemas.microsoft.com/office/drawing/2014/main" xmlns="" id="{36BFD924-F093-668F-F77D-3C372530A6DA}"/>
              </a:ext>
            </a:extLst>
          </p:cNvPr>
          <p:cNvSpPr/>
          <p:nvPr/>
        </p:nvSpPr>
        <p:spPr>
          <a:xfrm>
            <a:off x="2839535" y="564509"/>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17" name="矩形 42">
            <a:extLst>
              <a:ext uri="{FF2B5EF4-FFF2-40B4-BE49-F238E27FC236}">
                <a16:creationId xmlns:a16="http://schemas.microsoft.com/office/drawing/2014/main" xmlns="" id="{DFA079C6-DD88-CA50-2F66-7D5D28025333}"/>
              </a:ext>
            </a:extLst>
          </p:cNvPr>
          <p:cNvSpPr/>
          <p:nvPr/>
        </p:nvSpPr>
        <p:spPr>
          <a:xfrm>
            <a:off x="3485292" y="-24335"/>
            <a:ext cx="2542684" cy="584775"/>
          </a:xfrm>
          <a:prstGeom prst="rect">
            <a:avLst/>
          </a:prstGeom>
        </p:spPr>
        <p:txBody>
          <a:bodyPr wrap="none" lIns="91434" tIns="45717" rIns="91434" bIns="45717">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4. 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2800" y="4203342"/>
            <a:ext cx="743473" cy="719153"/>
          </a:xfrm>
          <a:prstGeom prst="rect">
            <a:avLst/>
          </a:prstGeom>
        </p:spPr>
      </p:pic>
      <p:sp>
        <p:nvSpPr>
          <p:cNvPr id="19" name="任意多边形: 形状 1">
            <a:extLst>
              <a:ext uri="{FF2B5EF4-FFF2-40B4-BE49-F238E27FC236}">
                <a16:creationId xmlns:a16="http://schemas.microsoft.com/office/drawing/2014/main" xmlns="" id="{95DC3EA2-57EC-905A-369A-9A543F22738D}"/>
              </a:ext>
            </a:extLst>
          </p:cNvPr>
          <p:cNvSpPr/>
          <p:nvPr/>
        </p:nvSpPr>
        <p:spPr>
          <a:xfrm>
            <a:off x="3244571" y="489753"/>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21" name="Google Shape;91;p6">
            <a:extLst>
              <a:ext uri="{FF2B5EF4-FFF2-40B4-BE49-F238E27FC236}">
                <a16:creationId xmlns:a16="http://schemas.microsoft.com/office/drawing/2014/main" xmlns="" id="{EF93F26B-E544-E089-83F9-93F01F5C4685}"/>
              </a:ext>
            </a:extLst>
          </p:cNvPr>
          <p:cNvSpPr/>
          <p:nvPr/>
        </p:nvSpPr>
        <p:spPr>
          <a:xfrm>
            <a:off x="7976122"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pic>
        <p:nvPicPr>
          <p:cNvPr id="278" name="图片 2">
            <a:extLst>
              <a:ext uri="{FF2B5EF4-FFF2-40B4-BE49-F238E27FC236}">
                <a16:creationId xmlns:a16="http://schemas.microsoft.com/office/drawing/2014/main" xmlns="" id="{C1BD24CE-440E-B470-17DC-CCCA6ADC8C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437" y="1110994"/>
            <a:ext cx="4148493" cy="3346046"/>
          </a:xfrm>
          <a:prstGeom prst="rect">
            <a:avLst/>
          </a:prstGeom>
        </p:spPr>
      </p:pic>
      <p:sp>
        <p:nvSpPr>
          <p:cNvPr id="279" name="文本框 5">
            <a:extLst>
              <a:ext uri="{FF2B5EF4-FFF2-40B4-BE49-F238E27FC236}">
                <a16:creationId xmlns:a16="http://schemas.microsoft.com/office/drawing/2014/main" xmlns="" id="{7D45B2D9-FB84-9FE4-AFDA-64FCD3A9CCC8}"/>
              </a:ext>
            </a:extLst>
          </p:cNvPr>
          <p:cNvSpPr txBox="1"/>
          <p:nvPr/>
        </p:nvSpPr>
        <p:spPr>
          <a:xfrm>
            <a:off x="287106" y="1762551"/>
            <a:ext cx="2151922" cy="1569660"/>
          </a:xfrm>
          <a:prstGeom prst="rect">
            <a:avLst/>
          </a:prstGeom>
          <a:noFill/>
        </p:spPr>
        <p:txBody>
          <a:bodyPr wrap="square" lIns="91434" tIns="45717" rIns="91434" bIns="45717"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058" fontAlgn="base">
              <a:spcBef>
                <a:spcPct val="0"/>
              </a:spcBef>
              <a:spcAft>
                <a:spcPct val="0"/>
              </a:spcAft>
            </a:pPr>
            <a:r>
              <a:rPr lang="en-US" sz="2400" i="1">
                <a:solidFill>
                  <a:schemeClr val="bg1"/>
                </a:solidFill>
                <a:latin typeface="Times New Roman" panose="02020603050405020304" pitchFamily="18" charset="0"/>
                <a:ea typeface="Times New Roman" panose="02020603050405020304" pitchFamily="18" charset="0"/>
              </a:rPr>
              <a:t>Thảo luận nhóm đôi </a:t>
            </a:r>
          </a:p>
          <a:p>
            <a:pPr algn="ctr" defTabSz="914058" fontAlgn="base">
              <a:spcBef>
                <a:spcPct val="0"/>
              </a:spcBef>
              <a:spcAft>
                <a:spcPct val="0"/>
              </a:spcAft>
            </a:pPr>
            <a:r>
              <a:rPr lang="en-US" sz="2400" i="1">
                <a:solidFill>
                  <a:schemeClr val="bg1"/>
                </a:solidFill>
                <a:latin typeface="Times New Roman" panose="02020603050405020304" pitchFamily="18" charset="0"/>
                <a:ea typeface="Times New Roman" panose="02020603050405020304" pitchFamily="18" charset="0"/>
              </a:rPr>
              <a:t>để hoàn thành PHT số 1</a:t>
            </a:r>
            <a:endParaRPr lang="en-US" sz="4400">
              <a:solidFill>
                <a:schemeClr val="bg1"/>
              </a:solidFill>
              <a:latin typeface="Times New Roman" panose="02020603050405020304" pitchFamily="18" charset="0"/>
              <a:ea typeface="宋体"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78974355"/>
              </p:ext>
            </p:extLst>
          </p:nvPr>
        </p:nvGraphicFramePr>
        <p:xfrm>
          <a:off x="3634390" y="862286"/>
          <a:ext cx="4735463" cy="3646865"/>
        </p:xfrm>
        <a:graphic>
          <a:graphicData uri="http://schemas.openxmlformats.org/drawingml/2006/table">
            <a:tbl>
              <a:tblPr firstRow="1" firstCol="1" bandRow="1">
                <a:tableStyleId>{CA785998-7E07-4E62-9C64-5F608DAC0331}</a:tableStyleId>
              </a:tblPr>
              <a:tblGrid>
                <a:gridCol w="1578117">
                  <a:extLst>
                    <a:ext uri="{9D8B030D-6E8A-4147-A177-3AD203B41FA5}">
                      <a16:colId xmlns:a16="http://schemas.microsoft.com/office/drawing/2014/main" xmlns="" val="20000"/>
                    </a:ext>
                  </a:extLst>
                </a:gridCol>
                <a:gridCol w="1578673">
                  <a:extLst>
                    <a:ext uri="{9D8B030D-6E8A-4147-A177-3AD203B41FA5}">
                      <a16:colId xmlns:a16="http://schemas.microsoft.com/office/drawing/2014/main" xmlns="" val="20001"/>
                    </a:ext>
                  </a:extLst>
                </a:gridCol>
                <a:gridCol w="1578673">
                  <a:extLst>
                    <a:ext uri="{9D8B030D-6E8A-4147-A177-3AD203B41FA5}">
                      <a16:colId xmlns:a16="http://schemas.microsoft.com/office/drawing/2014/main" xmlns="" val="20002"/>
                    </a:ext>
                  </a:extLst>
                </a:gridCol>
              </a:tblGrid>
              <a:tr h="1005840">
                <a:tc gridSpan="3">
                  <a:txBody>
                    <a:bodyPr/>
                    <a:lstStyle/>
                    <a:p>
                      <a:pPr algn="ctr">
                        <a:lnSpc>
                          <a:spcPct val="150000"/>
                        </a:lnSpc>
                        <a:spcAft>
                          <a:spcPts val="0"/>
                        </a:spcAft>
                      </a:pPr>
                      <a:r>
                        <a:rPr lang="en-US" sz="2200" b="1">
                          <a:effectLst/>
                          <a:latin typeface="Times New Roman" pitchFamily="18" charset="0"/>
                          <a:cs typeface="Times New Roman" pitchFamily="18" charset="0"/>
                        </a:rPr>
                        <a:t>NGHỆ THUẬT CỦA BÀI THƠ NÓI VỚI CON</a:t>
                      </a:r>
                      <a:endParaRPr lang="en-US" sz="2200" b="1">
                        <a:effectLst/>
                        <a:latin typeface="Times New Roman" pitchFamily="18" charset="0"/>
                        <a:ea typeface="Calibri"/>
                        <a:cs typeface="Times New Roman" pitchFamily="18" charset="0"/>
                      </a:endParaRP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900407">
                <a:tc>
                  <a:txBody>
                    <a:bodyPr/>
                    <a:lstStyle/>
                    <a:p>
                      <a:pPr algn="ctr">
                        <a:lnSpc>
                          <a:spcPct val="100000"/>
                        </a:lnSpc>
                        <a:spcAft>
                          <a:spcPts val="0"/>
                        </a:spcAft>
                      </a:pPr>
                      <a:r>
                        <a:rPr lang="en-US" sz="2200" b="1" i="1">
                          <a:effectLst/>
                          <a:latin typeface="Times New Roman" pitchFamily="18" charset="0"/>
                          <a:cs typeface="Times New Roman" pitchFamily="18" charset="0"/>
                        </a:rPr>
                        <a:t>  Yếu tố nghệ thuật</a:t>
                      </a:r>
                      <a:endParaRPr lang="en-US" sz="22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2200" b="1" i="1">
                          <a:effectLst/>
                          <a:latin typeface="Times New Roman" pitchFamily="18" charset="0"/>
                          <a:cs typeface="Times New Roman" pitchFamily="18" charset="0"/>
                        </a:rPr>
                        <a:t>Các dòng thơ thể hiện</a:t>
                      </a:r>
                      <a:endParaRPr lang="en-US" sz="22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2200" b="1" i="1">
                          <a:effectLst/>
                          <a:latin typeface="Times New Roman" pitchFamily="18" charset="0"/>
                          <a:cs typeface="Times New Roman" pitchFamily="18" charset="0"/>
                        </a:rPr>
                        <a:t>  Giá trị biểu đạt</a:t>
                      </a:r>
                      <a:endParaRPr lang="en-US" sz="2200" b="1" i="1">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1"/>
                  </a:ext>
                </a:extLst>
              </a:tr>
              <a:tr h="502920">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2"/>
                  </a:ext>
                </a:extLst>
              </a:tr>
              <a:tr h="502920">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3"/>
                  </a:ext>
                </a:extLst>
              </a:tr>
              <a:tr h="502920">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4"/>
                  </a:ext>
                </a:extLst>
              </a:tr>
              <a:tr h="502920">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5"/>
                  </a:ext>
                </a:extLst>
              </a:tr>
            </a:tbl>
          </a:graphicData>
        </a:graphic>
      </p:graphicFrame>
      <p:pic>
        <p:nvPicPr>
          <p:cNvPr id="280"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7631" y="-52551"/>
            <a:ext cx="743473" cy="719153"/>
          </a:xfrm>
          <a:prstGeom prst="rect">
            <a:avLst/>
          </a:prstGeom>
        </p:spPr>
      </p:pic>
    </p:spTree>
    <p:custDataLst>
      <p:tags r:id="rId1"/>
    </p:custDataLst>
    <p:extLst>
      <p:ext uri="{BB962C8B-B14F-4D97-AF65-F5344CB8AC3E}">
        <p14:creationId xmlns:p14="http://schemas.microsoft.com/office/powerpoint/2010/main" val="13455359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8"/>
                                        </p:tgtEl>
                                        <p:attrNameLst>
                                          <p:attrName>style.visibility</p:attrName>
                                        </p:attrNameLst>
                                      </p:cBhvr>
                                      <p:to>
                                        <p:strVal val="visible"/>
                                      </p:to>
                                    </p:set>
                                    <p:animEffect transition="in" filter="barn(inVertical)">
                                      <p:cBhvr>
                                        <p:cTn id="13" dur="500"/>
                                        <p:tgtEl>
                                          <p:spTgt spid="2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9"/>
                                        </p:tgtEl>
                                        <p:attrNameLst>
                                          <p:attrName>style.visibility</p:attrName>
                                        </p:attrNameLst>
                                      </p:cBhvr>
                                      <p:to>
                                        <p:strVal val="visible"/>
                                      </p:to>
                                    </p:set>
                                    <p:anim calcmode="lin" valueType="num">
                                      <p:cBhvr additive="base">
                                        <p:cTn id="18" dur="500" fill="hold"/>
                                        <p:tgtEl>
                                          <p:spTgt spid="279"/>
                                        </p:tgtEl>
                                        <p:attrNameLst>
                                          <p:attrName>ppt_x</p:attrName>
                                        </p:attrNameLst>
                                      </p:cBhvr>
                                      <p:tavLst>
                                        <p:tav tm="0">
                                          <p:val>
                                            <p:strVal val="#ppt_x"/>
                                          </p:val>
                                        </p:tav>
                                        <p:tav tm="100000">
                                          <p:val>
                                            <p:strVal val="#ppt_x"/>
                                          </p:val>
                                        </p:tav>
                                      </p:tavLst>
                                    </p:anim>
                                    <p:anim calcmode="lin" valueType="num">
                                      <p:cBhvr additive="base">
                                        <p:cTn id="19"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xmlns="" id="{7671AF6F-C1A0-9DD8-F38E-13B98804F0D0}"/>
              </a:ext>
            </a:extLst>
          </p:cNvPr>
          <p:cNvSpPr/>
          <p:nvPr/>
        </p:nvSpPr>
        <p:spPr>
          <a:xfrm>
            <a:off x="0" y="4457043"/>
            <a:ext cx="9144000" cy="704069"/>
          </a:xfrm>
          <a:prstGeom prst="rect">
            <a:avLst/>
          </a:prstGeom>
          <a:solidFill>
            <a:schemeClr val="lt2"/>
          </a:solidFill>
          <a:ln>
            <a:noFill/>
          </a:ln>
        </p:spPr>
        <p:txBody>
          <a:bodyPr spcFirstLastPara="1" wrap="square" lIns="91419" tIns="91419" rIns="91419" bIns="91419" anchor="ctr" anchorCtr="0">
            <a:noAutofit/>
          </a:bodyPr>
          <a:lstStyle/>
          <a:p>
            <a:endParaRPr/>
          </a:p>
        </p:txBody>
      </p:sp>
      <p:sp>
        <p:nvSpPr>
          <p:cNvPr id="20" name="Google Shape;90;p6">
            <a:extLst>
              <a:ext uri="{FF2B5EF4-FFF2-40B4-BE49-F238E27FC236}">
                <a16:creationId xmlns:a16="http://schemas.microsoft.com/office/drawing/2014/main" xmlns="" id="{1643E6D1-3CC5-BE3B-2823-AE39762E538D}"/>
              </a:ext>
            </a:extLst>
          </p:cNvPr>
          <p:cNvSpPr/>
          <p:nvPr/>
        </p:nvSpPr>
        <p:spPr>
          <a:xfrm flipH="1">
            <a:off x="2" y="4604102"/>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19" tIns="91419" rIns="91419" bIns="91419" anchor="ctr" anchorCtr="0">
            <a:noAutofit/>
          </a:bodyPr>
          <a:lstStyle/>
          <a:p>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19" tIns="91419" rIns="91419" bIns="91419" anchor="ctr" anchorCtr="0">
            <a:noAutofit/>
          </a:bodyPr>
          <a:lstStyle/>
          <a:p>
            <a:endParaRPr/>
          </a:p>
        </p:txBody>
      </p:sp>
      <p:sp>
        <p:nvSpPr>
          <p:cNvPr id="835" name="Google Shape;835;p44"/>
          <p:cNvSpPr/>
          <p:nvPr/>
        </p:nvSpPr>
        <p:spPr>
          <a:xfrm>
            <a:off x="76203" y="971778"/>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7" name="Google Shape;837;p44"/>
          <p:cNvSpPr/>
          <p:nvPr/>
        </p:nvSpPr>
        <p:spPr>
          <a:xfrm>
            <a:off x="1176217" y="2547383"/>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8128002" y="330356"/>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9" name="Google Shape;839;p44"/>
          <p:cNvSpPr/>
          <p:nvPr/>
        </p:nvSpPr>
        <p:spPr>
          <a:xfrm flipH="1">
            <a:off x="144715" y="3867726"/>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6908503" y="3729076"/>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5" name="任意多边形: 形状 1">
            <a:extLst>
              <a:ext uri="{FF2B5EF4-FFF2-40B4-BE49-F238E27FC236}">
                <a16:creationId xmlns:a16="http://schemas.microsoft.com/office/drawing/2014/main" xmlns="" id="{36BFD924-F093-668F-F77D-3C372530A6DA}"/>
              </a:ext>
            </a:extLst>
          </p:cNvPr>
          <p:cNvSpPr/>
          <p:nvPr/>
        </p:nvSpPr>
        <p:spPr>
          <a:xfrm>
            <a:off x="2839535" y="564509"/>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17" name="矩形 42">
            <a:extLst>
              <a:ext uri="{FF2B5EF4-FFF2-40B4-BE49-F238E27FC236}">
                <a16:creationId xmlns:a16="http://schemas.microsoft.com/office/drawing/2014/main" xmlns="" id="{DFA079C6-DD88-CA50-2F66-7D5D28025333}"/>
              </a:ext>
            </a:extLst>
          </p:cNvPr>
          <p:cNvSpPr/>
          <p:nvPr/>
        </p:nvSpPr>
        <p:spPr>
          <a:xfrm>
            <a:off x="3778639" y="-24333"/>
            <a:ext cx="1955984" cy="461665"/>
          </a:xfrm>
          <a:prstGeom prst="rect">
            <a:avLst/>
          </a:prstGeom>
        </p:spPr>
        <p:txBody>
          <a:bodyPr wrap="none" lIns="91434" tIns="45717" rIns="91434" bIns="45717">
            <a:spAutoFit/>
          </a:bodyPr>
          <a:lstStyle/>
          <a:p>
            <a:pPr algn="ctr"/>
            <a:r>
              <a:rPr lang="en-US" altLang="zh-CN" sz="24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4. Nghệ thuật</a:t>
            </a:r>
            <a:endParaRPr lang="zh-CN" altLang="en-US" sz="24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2800" y="4203342"/>
            <a:ext cx="743473" cy="719153"/>
          </a:xfrm>
          <a:prstGeom prst="rect">
            <a:avLst/>
          </a:prstGeom>
        </p:spPr>
      </p:pic>
      <p:sp>
        <p:nvSpPr>
          <p:cNvPr id="19" name="任意多边形: 形状 1">
            <a:extLst>
              <a:ext uri="{FF2B5EF4-FFF2-40B4-BE49-F238E27FC236}">
                <a16:creationId xmlns:a16="http://schemas.microsoft.com/office/drawing/2014/main" xmlns="" id="{95DC3EA2-57EC-905A-369A-9A543F22738D}"/>
              </a:ext>
            </a:extLst>
          </p:cNvPr>
          <p:cNvSpPr/>
          <p:nvPr/>
        </p:nvSpPr>
        <p:spPr>
          <a:xfrm>
            <a:off x="3244571" y="489753"/>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21" name="Google Shape;91;p6">
            <a:extLst>
              <a:ext uri="{FF2B5EF4-FFF2-40B4-BE49-F238E27FC236}">
                <a16:creationId xmlns:a16="http://schemas.microsoft.com/office/drawing/2014/main" xmlns="" id="{EF93F26B-E544-E089-83F9-93F01F5C4685}"/>
              </a:ext>
            </a:extLst>
          </p:cNvPr>
          <p:cNvSpPr/>
          <p:nvPr/>
        </p:nvSpPr>
        <p:spPr>
          <a:xfrm>
            <a:off x="7976122"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3" name="Rectangle 1">
            <a:extLst>
              <a:ext uri="{FF2B5EF4-FFF2-40B4-BE49-F238E27FC236}">
                <a16:creationId xmlns:a16="http://schemas.microsoft.com/office/drawing/2014/main" xmlns="" id="{D382BF9E-2EF9-ACB1-8AEB-DF1374A5DC47}"/>
              </a:ext>
            </a:extLst>
          </p:cNvPr>
          <p:cNvSpPr>
            <a:spLocks noChangeArrowheads="1"/>
          </p:cNvSpPr>
          <p:nvPr/>
        </p:nvSpPr>
        <p:spPr bwMode="auto">
          <a:xfrm>
            <a:off x="3556000" y="1136417"/>
            <a:ext cx="184710" cy="31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4" tIns="45717" rIns="91434" bIns="45717" numCol="1" anchor="ctr" anchorCtr="0" compatLnSpc="1">
            <a:prstTxWarp prst="textNoShape">
              <a:avLst/>
            </a:prstTxWarp>
            <a:spAutoFit/>
          </a:bodyPr>
          <a:lstStyle/>
          <a:p>
            <a:endParaRPr lang="en-US"/>
          </a:p>
        </p:txBody>
      </p:sp>
      <p:graphicFrame>
        <p:nvGraphicFramePr>
          <p:cNvPr id="211" name="Table 210"/>
          <p:cNvGraphicFramePr>
            <a:graphicFrameLocks noGrp="1"/>
          </p:cNvGraphicFramePr>
          <p:nvPr>
            <p:extLst>
              <p:ext uri="{D42A27DB-BD31-4B8C-83A1-F6EECF244321}">
                <p14:modId xmlns:p14="http://schemas.microsoft.com/office/powerpoint/2010/main" val="2810498131"/>
              </p:ext>
            </p:extLst>
          </p:nvPr>
        </p:nvGraphicFramePr>
        <p:xfrm>
          <a:off x="187653" y="421734"/>
          <a:ext cx="8768699" cy="4674238"/>
        </p:xfrm>
        <a:graphic>
          <a:graphicData uri="http://schemas.openxmlformats.org/drawingml/2006/table">
            <a:tbl>
              <a:tblPr firstRow="1" firstCol="1" bandRow="1">
                <a:tableStyleId>{CA785998-7E07-4E62-9C64-5F608DAC0331}</a:tableStyleId>
              </a:tblPr>
              <a:tblGrid>
                <a:gridCol w="1432278">
                  <a:extLst>
                    <a:ext uri="{9D8B030D-6E8A-4147-A177-3AD203B41FA5}">
                      <a16:colId xmlns:a16="http://schemas.microsoft.com/office/drawing/2014/main" xmlns="" val="20000"/>
                    </a:ext>
                  </a:extLst>
                </a:gridCol>
                <a:gridCol w="4936716">
                  <a:extLst>
                    <a:ext uri="{9D8B030D-6E8A-4147-A177-3AD203B41FA5}">
                      <a16:colId xmlns:a16="http://schemas.microsoft.com/office/drawing/2014/main" xmlns="" val="20001"/>
                    </a:ext>
                  </a:extLst>
                </a:gridCol>
                <a:gridCol w="2399705">
                  <a:extLst>
                    <a:ext uri="{9D8B030D-6E8A-4147-A177-3AD203B41FA5}">
                      <a16:colId xmlns:a16="http://schemas.microsoft.com/office/drawing/2014/main" xmlns="" val="20002"/>
                    </a:ext>
                  </a:extLst>
                </a:gridCol>
              </a:tblGrid>
              <a:tr h="462915">
                <a:tc gridSpan="3">
                  <a:txBody>
                    <a:bodyPr/>
                    <a:lstStyle/>
                    <a:p>
                      <a:pPr algn="ctr">
                        <a:lnSpc>
                          <a:spcPct val="150000"/>
                        </a:lnSpc>
                        <a:spcAft>
                          <a:spcPts val="0"/>
                        </a:spcAft>
                      </a:pPr>
                      <a:r>
                        <a:rPr lang="en-US" sz="2000" b="1">
                          <a:effectLst/>
                          <a:latin typeface="Times New Roman" pitchFamily="18" charset="0"/>
                          <a:cs typeface="Times New Roman" pitchFamily="18" charset="0"/>
                        </a:rPr>
                        <a:t>NGHỆ THUẬT CỦA BÀI THƠ NÓI VỚI CON</a:t>
                      </a:r>
                      <a:endParaRPr lang="en-US" sz="2000" b="1">
                        <a:effectLst/>
                        <a:latin typeface="Times New Roman" pitchFamily="18" charset="0"/>
                        <a:ea typeface="Calibri"/>
                        <a:cs typeface="Times New Roman" pitchFamily="18" charset="0"/>
                      </a:endParaRP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17220">
                <a:tc>
                  <a:txBody>
                    <a:bodyPr/>
                    <a:lstStyle/>
                    <a:p>
                      <a:pPr algn="ctr">
                        <a:lnSpc>
                          <a:spcPct val="100000"/>
                        </a:lnSpc>
                        <a:spcAft>
                          <a:spcPts val="0"/>
                        </a:spcAft>
                      </a:pPr>
                      <a:r>
                        <a:rPr lang="en-US" sz="2000" b="1" i="1">
                          <a:effectLst/>
                          <a:latin typeface="Times New Roman" pitchFamily="18" charset="0"/>
                          <a:cs typeface="Times New Roman" pitchFamily="18" charset="0"/>
                        </a:rPr>
                        <a:t>  Yếu tố nghệ thuật</a:t>
                      </a:r>
                      <a:endParaRPr lang="en-US" sz="20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2000" b="1" i="1">
                          <a:effectLst/>
                          <a:latin typeface="Times New Roman" pitchFamily="18" charset="0"/>
                          <a:cs typeface="Times New Roman" pitchFamily="18" charset="0"/>
                        </a:rPr>
                        <a:t>Các dòng thơ thể hiện</a:t>
                      </a:r>
                      <a:endParaRPr lang="en-US" sz="20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2000" b="1" i="1">
                          <a:effectLst/>
                          <a:latin typeface="Times New Roman" pitchFamily="18" charset="0"/>
                          <a:cs typeface="Times New Roman" pitchFamily="18" charset="0"/>
                        </a:rPr>
                        <a:t>  Giá trị biểu đạt</a:t>
                      </a:r>
                      <a:endParaRPr lang="en-US" sz="2000" b="1" i="1">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1"/>
                  </a:ext>
                </a:extLst>
              </a:tr>
              <a:tr h="3703320">
                <a:tc>
                  <a:txBody>
                    <a:bodyPr/>
                    <a:lstStyle/>
                    <a:p>
                      <a:pPr algn="just">
                        <a:lnSpc>
                          <a:spcPct val="150000"/>
                        </a:lnSpc>
                        <a:spcAft>
                          <a:spcPts val="0"/>
                        </a:spcAft>
                      </a:pPr>
                      <a:r>
                        <a:rPr lang="en-US" sz="2000">
                          <a:effectLst/>
                          <a:latin typeface="Times New Roman" pitchFamily="18" charset="0"/>
                          <a:ea typeface="SimSun"/>
                          <a:cs typeface="Times New Roman" pitchFamily="18" charset="0"/>
                        </a:rPr>
                        <a:t>- Dùng các kiểu câu có cấu trúc giống nhau</a:t>
                      </a:r>
                      <a:endParaRPr lang="en-US" sz="20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000" i="1">
                          <a:effectLst/>
                          <a:latin typeface="Times New Roman" pitchFamily="18" charset="0"/>
                          <a:ea typeface="SimSun"/>
                          <a:cs typeface="Times New Roman" pitchFamily="18" charset="0"/>
                        </a:rPr>
                        <a:t>+ Chân phải bước tới cha</a:t>
                      </a:r>
                      <a:endParaRPr lang="en-US" sz="2000">
                        <a:effectLst/>
                        <a:latin typeface="Times New Roman" pitchFamily="18" charset="0"/>
                        <a:ea typeface="Calibri"/>
                        <a:cs typeface="Times New Roman" pitchFamily="18" charset="0"/>
                      </a:endParaRPr>
                    </a:p>
                    <a:p>
                      <a:pPr algn="just">
                        <a:lnSpc>
                          <a:spcPct val="150000"/>
                        </a:lnSpc>
                        <a:spcAft>
                          <a:spcPts val="0"/>
                        </a:spcAft>
                      </a:pPr>
                      <a:r>
                        <a:rPr lang="en-US" sz="2000" i="1">
                          <a:effectLst/>
                          <a:latin typeface="Times New Roman" pitchFamily="18" charset="0"/>
                          <a:ea typeface="SimSun"/>
                          <a:cs typeface="Times New Roman" pitchFamily="18" charset="0"/>
                        </a:rPr>
                        <a:t>  Chân trái bước tới mẹ</a:t>
                      </a:r>
                      <a:endParaRPr lang="en-US" sz="2000">
                        <a:effectLst/>
                        <a:latin typeface="Times New Roman" pitchFamily="18" charset="0"/>
                        <a:ea typeface="Calibri"/>
                        <a:cs typeface="Times New Roman" pitchFamily="18" charset="0"/>
                      </a:endParaRPr>
                    </a:p>
                    <a:p>
                      <a:pPr algn="just">
                        <a:lnSpc>
                          <a:spcPct val="150000"/>
                        </a:lnSpc>
                        <a:spcAft>
                          <a:spcPts val="0"/>
                        </a:spcAft>
                      </a:pPr>
                      <a:r>
                        <a:rPr lang="en-US" sz="2000" i="1">
                          <a:effectLst/>
                          <a:latin typeface="Times New Roman" pitchFamily="18" charset="0"/>
                          <a:ea typeface="SimSun"/>
                          <a:cs typeface="Times New Roman" pitchFamily="18" charset="0"/>
                        </a:rPr>
                        <a:t>+ Người đồng mình yêu lắm con ơi</a:t>
                      </a:r>
                      <a:endParaRPr lang="en-US" sz="2000">
                        <a:effectLst/>
                        <a:latin typeface="Times New Roman" pitchFamily="18" charset="0"/>
                        <a:ea typeface="Calibri"/>
                        <a:cs typeface="Times New Roman" pitchFamily="18" charset="0"/>
                      </a:endParaRPr>
                    </a:p>
                    <a:p>
                      <a:pPr algn="just">
                        <a:lnSpc>
                          <a:spcPct val="150000"/>
                        </a:lnSpc>
                        <a:spcAft>
                          <a:spcPts val="0"/>
                        </a:spcAft>
                      </a:pPr>
                      <a:r>
                        <a:rPr lang="en-US" sz="2000" i="1">
                          <a:effectLst/>
                          <a:latin typeface="Times New Roman" pitchFamily="18" charset="0"/>
                          <a:ea typeface="SimSun"/>
                          <a:cs typeface="Times New Roman" pitchFamily="18" charset="0"/>
                        </a:rPr>
                        <a:t>Người đồng mình thương lắm con ơi</a:t>
                      </a:r>
                      <a:endParaRPr lang="en-US" sz="2000">
                        <a:effectLst/>
                        <a:latin typeface="Times New Roman" pitchFamily="18" charset="0"/>
                        <a:ea typeface="Calibri"/>
                        <a:cs typeface="Times New Roman" pitchFamily="18" charset="0"/>
                      </a:endParaRPr>
                    </a:p>
                    <a:p>
                      <a:pPr algn="just">
                        <a:lnSpc>
                          <a:spcPct val="150000"/>
                        </a:lnSpc>
                        <a:spcAft>
                          <a:spcPts val="0"/>
                        </a:spcAft>
                      </a:pPr>
                      <a:r>
                        <a:rPr lang="en-US" sz="2000" i="1">
                          <a:effectLst/>
                          <a:latin typeface="Times New Roman" pitchFamily="18" charset="0"/>
                          <a:ea typeface="SimSun"/>
                          <a:cs typeface="Times New Roman" pitchFamily="18" charset="0"/>
                        </a:rPr>
                        <a:t>+ Cao đo nỗi buồn</a:t>
                      </a:r>
                      <a:endParaRPr lang="en-US" sz="2000">
                        <a:effectLst/>
                        <a:latin typeface="Times New Roman" pitchFamily="18" charset="0"/>
                        <a:ea typeface="Calibri"/>
                        <a:cs typeface="Times New Roman" pitchFamily="18" charset="0"/>
                      </a:endParaRPr>
                    </a:p>
                    <a:p>
                      <a:pPr algn="just">
                        <a:lnSpc>
                          <a:spcPct val="150000"/>
                        </a:lnSpc>
                        <a:spcAft>
                          <a:spcPts val="0"/>
                        </a:spcAft>
                      </a:pPr>
                      <a:r>
                        <a:rPr lang="en-US" sz="2000" i="1">
                          <a:effectLst/>
                          <a:latin typeface="Times New Roman" pitchFamily="18" charset="0"/>
                          <a:ea typeface="SimSun"/>
                          <a:cs typeface="Times New Roman" pitchFamily="18" charset="0"/>
                        </a:rPr>
                        <a:t>  Xa nuôi chí lớn</a:t>
                      </a:r>
                      <a:endParaRPr lang="en-US" sz="2000">
                        <a:effectLst/>
                        <a:latin typeface="Times New Roman" pitchFamily="18" charset="0"/>
                        <a:ea typeface="Calibri"/>
                        <a:cs typeface="Times New Roman" pitchFamily="18" charset="0"/>
                      </a:endParaRPr>
                    </a:p>
                    <a:p>
                      <a:pPr algn="just">
                        <a:lnSpc>
                          <a:spcPct val="150000"/>
                        </a:lnSpc>
                        <a:spcAft>
                          <a:spcPts val="0"/>
                        </a:spcAft>
                      </a:pPr>
                      <a:r>
                        <a:rPr lang="en-US" sz="2000" i="1">
                          <a:effectLst/>
                          <a:latin typeface="Times New Roman" pitchFamily="18" charset="0"/>
                          <a:ea typeface="SimSun"/>
                          <a:cs typeface="Times New Roman" pitchFamily="18" charset="0"/>
                        </a:rPr>
                        <a:t>+ Sống trên đá không chê đá gập ghềnh</a:t>
                      </a:r>
                      <a:endParaRPr lang="en-US" sz="2000">
                        <a:effectLst/>
                        <a:latin typeface="Times New Roman" pitchFamily="18" charset="0"/>
                        <a:ea typeface="Calibri"/>
                        <a:cs typeface="Times New Roman" pitchFamily="18" charset="0"/>
                      </a:endParaRPr>
                    </a:p>
                    <a:p>
                      <a:pPr algn="just">
                        <a:lnSpc>
                          <a:spcPct val="150000"/>
                        </a:lnSpc>
                        <a:spcAft>
                          <a:spcPts val="0"/>
                        </a:spcAft>
                      </a:pPr>
                      <a:r>
                        <a:rPr lang="en-US" sz="2000" i="1">
                          <a:effectLst/>
                          <a:latin typeface="Times New Roman" pitchFamily="18" charset="0"/>
                          <a:ea typeface="SimSun"/>
                          <a:cs typeface="Times New Roman" pitchFamily="18" charset="0"/>
                        </a:rPr>
                        <a:t>  Sống trong thung không chê thung nghèo đói</a:t>
                      </a:r>
                      <a:endParaRPr lang="en-US" sz="20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000">
                          <a:effectLst/>
                          <a:latin typeface="Times New Roman" pitchFamily="18" charset="0"/>
                          <a:ea typeface="SimSun"/>
                          <a:cs typeface="Times New Roman" pitchFamily="18" charset="0"/>
                        </a:rPr>
                        <a:t>Tạo nên lối nói riêng, nhấn mạnh cảm xúc của chủ thể trữ tình và đặc điểm của đối tượng được tái hiện</a:t>
                      </a:r>
                      <a:endParaRPr lang="en-US" sz="20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2"/>
                  </a:ext>
                </a:extLst>
              </a:tr>
            </a:tbl>
          </a:graphicData>
        </a:graphic>
      </p:graphicFrame>
    </p:spTree>
    <p:custDataLst>
      <p:tags r:id="rId1"/>
    </p:custDataLst>
    <p:extLst>
      <p:ext uri="{BB962C8B-B14F-4D97-AF65-F5344CB8AC3E}">
        <p14:creationId xmlns:p14="http://schemas.microsoft.com/office/powerpoint/2010/main" val="15481038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fill="hold"/>
                                        <p:tgtEl>
                                          <p:spTgt spid="211"/>
                                        </p:tgtEl>
                                        <p:attrNameLst>
                                          <p:attrName>ppt_x</p:attrName>
                                        </p:attrNameLst>
                                      </p:cBhvr>
                                      <p:tavLst>
                                        <p:tav tm="0">
                                          <p:val>
                                            <p:strVal val="#ppt_x"/>
                                          </p:val>
                                        </p:tav>
                                        <p:tav tm="100000">
                                          <p:val>
                                            <p:strVal val="#ppt_x"/>
                                          </p:val>
                                        </p:tav>
                                      </p:tavLst>
                                    </p:anim>
                                    <p:anim calcmode="lin" valueType="num">
                                      <p:cBhvr additive="base">
                                        <p:cTn id="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xmlns="" id="{7671AF6F-C1A0-9DD8-F38E-13B98804F0D0}"/>
              </a:ext>
            </a:extLst>
          </p:cNvPr>
          <p:cNvSpPr/>
          <p:nvPr/>
        </p:nvSpPr>
        <p:spPr>
          <a:xfrm>
            <a:off x="0" y="4457043"/>
            <a:ext cx="9144000" cy="704069"/>
          </a:xfrm>
          <a:prstGeom prst="rect">
            <a:avLst/>
          </a:prstGeom>
          <a:solidFill>
            <a:schemeClr val="lt2"/>
          </a:solidFill>
          <a:ln>
            <a:noFill/>
          </a:ln>
        </p:spPr>
        <p:txBody>
          <a:bodyPr spcFirstLastPara="1" wrap="square" lIns="91419" tIns="91419" rIns="91419" bIns="91419" anchor="ctr" anchorCtr="0">
            <a:noAutofit/>
          </a:bodyPr>
          <a:lstStyle/>
          <a:p>
            <a:endParaRPr/>
          </a:p>
        </p:txBody>
      </p:sp>
      <p:sp>
        <p:nvSpPr>
          <p:cNvPr id="20" name="Google Shape;90;p6">
            <a:extLst>
              <a:ext uri="{FF2B5EF4-FFF2-40B4-BE49-F238E27FC236}">
                <a16:creationId xmlns:a16="http://schemas.microsoft.com/office/drawing/2014/main" xmlns="" id="{1643E6D1-3CC5-BE3B-2823-AE39762E538D}"/>
              </a:ext>
            </a:extLst>
          </p:cNvPr>
          <p:cNvSpPr/>
          <p:nvPr/>
        </p:nvSpPr>
        <p:spPr>
          <a:xfrm flipH="1">
            <a:off x="2" y="4604102"/>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19" tIns="91419" rIns="91419" bIns="91419" anchor="ctr" anchorCtr="0">
            <a:noAutofit/>
          </a:bodyPr>
          <a:lstStyle/>
          <a:p>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19" tIns="91419" rIns="91419" bIns="91419" anchor="ctr" anchorCtr="0">
            <a:noAutofit/>
          </a:bodyPr>
          <a:lstStyle/>
          <a:p>
            <a:endParaRPr/>
          </a:p>
        </p:txBody>
      </p:sp>
      <p:sp>
        <p:nvSpPr>
          <p:cNvPr id="835" name="Google Shape;835;p44"/>
          <p:cNvSpPr/>
          <p:nvPr/>
        </p:nvSpPr>
        <p:spPr>
          <a:xfrm>
            <a:off x="76203" y="971778"/>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7" name="Google Shape;837;p44"/>
          <p:cNvSpPr/>
          <p:nvPr/>
        </p:nvSpPr>
        <p:spPr>
          <a:xfrm>
            <a:off x="1176217" y="2547383"/>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8128002" y="330356"/>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9" name="Google Shape;839;p44"/>
          <p:cNvSpPr/>
          <p:nvPr/>
        </p:nvSpPr>
        <p:spPr>
          <a:xfrm flipH="1">
            <a:off x="144715" y="3867726"/>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6908503" y="3729076"/>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5" name="任意多边形: 形状 1">
            <a:extLst>
              <a:ext uri="{FF2B5EF4-FFF2-40B4-BE49-F238E27FC236}">
                <a16:creationId xmlns:a16="http://schemas.microsoft.com/office/drawing/2014/main" xmlns="" id="{36BFD924-F093-668F-F77D-3C372530A6DA}"/>
              </a:ext>
            </a:extLst>
          </p:cNvPr>
          <p:cNvSpPr/>
          <p:nvPr/>
        </p:nvSpPr>
        <p:spPr>
          <a:xfrm>
            <a:off x="2839535" y="564509"/>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17" name="矩形 42">
            <a:extLst>
              <a:ext uri="{FF2B5EF4-FFF2-40B4-BE49-F238E27FC236}">
                <a16:creationId xmlns:a16="http://schemas.microsoft.com/office/drawing/2014/main" xmlns="" id="{DFA079C6-DD88-CA50-2F66-7D5D28025333}"/>
              </a:ext>
            </a:extLst>
          </p:cNvPr>
          <p:cNvSpPr/>
          <p:nvPr/>
        </p:nvSpPr>
        <p:spPr>
          <a:xfrm>
            <a:off x="3485289" y="-24335"/>
            <a:ext cx="2542684" cy="584775"/>
          </a:xfrm>
          <a:prstGeom prst="rect">
            <a:avLst/>
          </a:prstGeom>
        </p:spPr>
        <p:txBody>
          <a:bodyPr wrap="none" lIns="91434" tIns="45717" rIns="91434" bIns="45717">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4. 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2800" y="4203342"/>
            <a:ext cx="743473" cy="719153"/>
          </a:xfrm>
          <a:prstGeom prst="rect">
            <a:avLst/>
          </a:prstGeom>
        </p:spPr>
      </p:pic>
      <p:sp>
        <p:nvSpPr>
          <p:cNvPr id="19" name="任意多边形: 形状 1">
            <a:extLst>
              <a:ext uri="{FF2B5EF4-FFF2-40B4-BE49-F238E27FC236}">
                <a16:creationId xmlns:a16="http://schemas.microsoft.com/office/drawing/2014/main" xmlns="" id="{95DC3EA2-57EC-905A-369A-9A543F22738D}"/>
              </a:ext>
            </a:extLst>
          </p:cNvPr>
          <p:cNvSpPr/>
          <p:nvPr/>
        </p:nvSpPr>
        <p:spPr>
          <a:xfrm>
            <a:off x="3244571" y="489753"/>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21" name="Google Shape;91;p6">
            <a:extLst>
              <a:ext uri="{FF2B5EF4-FFF2-40B4-BE49-F238E27FC236}">
                <a16:creationId xmlns:a16="http://schemas.microsoft.com/office/drawing/2014/main" xmlns="" id="{EF93F26B-E544-E089-83F9-93F01F5C4685}"/>
              </a:ext>
            </a:extLst>
          </p:cNvPr>
          <p:cNvSpPr/>
          <p:nvPr/>
        </p:nvSpPr>
        <p:spPr>
          <a:xfrm>
            <a:off x="7976122"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3" name="Rectangle 1">
            <a:extLst>
              <a:ext uri="{FF2B5EF4-FFF2-40B4-BE49-F238E27FC236}">
                <a16:creationId xmlns:a16="http://schemas.microsoft.com/office/drawing/2014/main" xmlns="" id="{D382BF9E-2EF9-ACB1-8AEB-DF1374A5DC47}"/>
              </a:ext>
            </a:extLst>
          </p:cNvPr>
          <p:cNvSpPr>
            <a:spLocks noChangeArrowheads="1"/>
          </p:cNvSpPr>
          <p:nvPr/>
        </p:nvSpPr>
        <p:spPr bwMode="auto">
          <a:xfrm>
            <a:off x="3556000" y="1136417"/>
            <a:ext cx="184710" cy="31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4" tIns="45717" rIns="91434" bIns="45717" numCol="1" anchor="ctr" anchorCtr="0" compatLnSpc="1">
            <a:prstTxWarp prst="textNoShape">
              <a:avLst/>
            </a:prstTxWarp>
            <a:spAutoFit/>
          </a:bodyPr>
          <a:lstStyle/>
          <a:p>
            <a:endParaRPr lang="en-US"/>
          </a:p>
        </p:txBody>
      </p:sp>
      <p:graphicFrame>
        <p:nvGraphicFramePr>
          <p:cNvPr id="211" name="Table 210"/>
          <p:cNvGraphicFramePr>
            <a:graphicFrameLocks noGrp="1"/>
          </p:cNvGraphicFramePr>
          <p:nvPr>
            <p:extLst>
              <p:ext uri="{D42A27DB-BD31-4B8C-83A1-F6EECF244321}">
                <p14:modId xmlns:p14="http://schemas.microsoft.com/office/powerpoint/2010/main" val="1897253611"/>
              </p:ext>
            </p:extLst>
          </p:nvPr>
        </p:nvGraphicFramePr>
        <p:xfrm>
          <a:off x="413148" y="998005"/>
          <a:ext cx="7586710" cy="3776334"/>
        </p:xfrm>
        <a:graphic>
          <a:graphicData uri="http://schemas.openxmlformats.org/drawingml/2006/table">
            <a:tbl>
              <a:tblPr firstRow="1" firstCol="1" bandRow="1">
                <a:tableStyleId>{CA785998-7E07-4E62-9C64-5F608DAC0331}</a:tableStyleId>
              </a:tblPr>
              <a:tblGrid>
                <a:gridCol w="1239212">
                  <a:extLst>
                    <a:ext uri="{9D8B030D-6E8A-4147-A177-3AD203B41FA5}">
                      <a16:colId xmlns:a16="http://schemas.microsoft.com/office/drawing/2014/main" xmlns="" val="20000"/>
                    </a:ext>
                  </a:extLst>
                </a:gridCol>
                <a:gridCol w="4433273">
                  <a:extLst>
                    <a:ext uri="{9D8B030D-6E8A-4147-A177-3AD203B41FA5}">
                      <a16:colId xmlns:a16="http://schemas.microsoft.com/office/drawing/2014/main" xmlns="" val="20001"/>
                    </a:ext>
                  </a:extLst>
                </a:gridCol>
                <a:gridCol w="1914225">
                  <a:extLst>
                    <a:ext uri="{9D8B030D-6E8A-4147-A177-3AD203B41FA5}">
                      <a16:colId xmlns:a16="http://schemas.microsoft.com/office/drawing/2014/main" xmlns="" val="20002"/>
                    </a:ext>
                  </a:extLst>
                </a:gridCol>
              </a:tblGrid>
              <a:tr h="450204">
                <a:tc gridSpan="3">
                  <a:txBody>
                    <a:bodyPr/>
                    <a:lstStyle/>
                    <a:p>
                      <a:pPr algn="ctr">
                        <a:lnSpc>
                          <a:spcPct val="150000"/>
                        </a:lnSpc>
                        <a:spcAft>
                          <a:spcPts val="0"/>
                        </a:spcAft>
                      </a:pPr>
                      <a:r>
                        <a:rPr lang="en-US" sz="1600" b="1">
                          <a:effectLst/>
                          <a:latin typeface="Times New Roman" pitchFamily="18" charset="0"/>
                          <a:cs typeface="Times New Roman" pitchFamily="18" charset="0"/>
                        </a:rPr>
                        <a:t>NGHỆ THUẬT CỦA BÀI THƠ NÓI VỚI CON</a:t>
                      </a:r>
                      <a:endParaRPr lang="en-US" sz="1600" b="1">
                        <a:effectLst/>
                        <a:latin typeface="Times New Roman" pitchFamily="18" charset="0"/>
                        <a:ea typeface="Calibri"/>
                        <a:cs typeface="Times New Roman" pitchFamily="18" charset="0"/>
                      </a:endParaRP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87680">
                <a:tc>
                  <a:txBody>
                    <a:bodyPr/>
                    <a:lstStyle/>
                    <a:p>
                      <a:pPr algn="ctr">
                        <a:lnSpc>
                          <a:spcPct val="100000"/>
                        </a:lnSpc>
                        <a:spcAft>
                          <a:spcPts val="0"/>
                        </a:spcAft>
                      </a:pPr>
                      <a:r>
                        <a:rPr lang="en-US" sz="1600" b="1" i="1">
                          <a:effectLst/>
                          <a:latin typeface="Times New Roman" pitchFamily="18" charset="0"/>
                          <a:cs typeface="Times New Roman" pitchFamily="18" charset="0"/>
                        </a:rPr>
                        <a:t>  Yếu tố nghệ thuật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Các dòng thơ thể hiện</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  Giá trị biểu đạt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1"/>
                  </a:ext>
                </a:extLst>
              </a:tr>
              <a:tr h="1828800">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Cách nói cụ thể, hình tượng</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i="1">
                          <a:effectLst/>
                          <a:latin typeface="Times New Roman" pitchFamily="18" charset="0"/>
                          <a:ea typeface="SimSun"/>
                          <a:cs typeface="Times New Roman" pitchFamily="18" charset="0"/>
                        </a:rPr>
                        <a:t>+ Một bước chạm tiếng nói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Hai bước tới tiếng cười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Đan lờ cài nan hoa</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Vách nhà ken câu hát</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Người đồng mình tự đục đá kê cao quê hương</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Thể hiện những cảm xúc, suy nghĩ sinh động, cụ thể, giàu tính trực quan.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a:effectLst/>
                          <a:latin typeface="Times New Roman" pitchFamily="18" charset="0"/>
                          <a:ea typeface="SimSun"/>
                          <a:cs typeface="Times New Roman" pitchFamily="18" charset="0"/>
                        </a:rPr>
                        <a:t> </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2"/>
                  </a:ext>
                </a:extLst>
              </a:tr>
              <a:tr h="1097280">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Ngôn ngữ mộc mạc, giản dị</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i="1">
                          <a:effectLst/>
                          <a:latin typeface="Times New Roman" pitchFamily="18" charset="0"/>
                          <a:ea typeface="SimSun"/>
                          <a:cs typeface="Times New Roman" pitchFamily="18" charset="0"/>
                        </a:rPr>
                        <a:t>+ Dẫu làm sao thì cha vẫn muốn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Người đồng mình thô sơ da thịt</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Con ơi tuy thô sơ da thịt</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Thể hiện tình cảm chất phác, chân thực</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xmlns="" val="10003"/>
                  </a:ext>
                </a:extLst>
              </a:tr>
            </a:tbl>
          </a:graphicData>
        </a:graphic>
      </p:graphicFrame>
    </p:spTree>
    <p:custDataLst>
      <p:tags r:id="rId1"/>
    </p:custDataLst>
    <p:extLst>
      <p:ext uri="{BB962C8B-B14F-4D97-AF65-F5344CB8AC3E}">
        <p14:creationId xmlns:p14="http://schemas.microsoft.com/office/powerpoint/2010/main" val="30376382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fill="hold"/>
                                        <p:tgtEl>
                                          <p:spTgt spid="211"/>
                                        </p:tgtEl>
                                        <p:attrNameLst>
                                          <p:attrName>ppt_x</p:attrName>
                                        </p:attrNameLst>
                                      </p:cBhvr>
                                      <p:tavLst>
                                        <p:tav tm="0">
                                          <p:val>
                                            <p:strVal val="#ppt_x"/>
                                          </p:val>
                                        </p:tav>
                                        <p:tav tm="100000">
                                          <p:val>
                                            <p:strVal val="#ppt_x"/>
                                          </p:val>
                                        </p:tav>
                                      </p:tavLst>
                                    </p:anim>
                                    <p:anim calcmode="lin" valueType="num">
                                      <p:cBhvr additive="base">
                                        <p:cTn id="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1165478" y="453849"/>
            <a:ext cx="1522867" cy="1070797"/>
          </a:xfrm>
          <a:prstGeom prst="cloud">
            <a:avLst/>
          </a:prstGeom>
          <a:solidFill>
            <a:schemeClr val="accent4"/>
          </a:solidFill>
          <a:ln>
            <a:noFill/>
          </a:ln>
        </p:spPr>
        <p:txBody>
          <a:bodyPr spcFirstLastPara="1" wrap="square" lIns="91419" tIns="91419" rIns="91419" bIns="91419" anchor="ctr" anchorCtr="0">
            <a:noAutofit/>
          </a:bodyPr>
          <a:lstStyle/>
          <a:p>
            <a:endParaRPr/>
          </a:p>
        </p:txBody>
      </p:sp>
      <p:sp>
        <p:nvSpPr>
          <p:cNvPr id="748" name="Google Shape;748;p42"/>
          <p:cNvSpPr/>
          <p:nvPr/>
        </p:nvSpPr>
        <p:spPr>
          <a:xfrm>
            <a:off x="5857308" y="70067"/>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753" name="Google Shape;753;p42"/>
          <p:cNvSpPr/>
          <p:nvPr/>
        </p:nvSpPr>
        <p:spPr>
          <a:xfrm>
            <a:off x="6253" y="3246426"/>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19" tIns="91419" rIns="91419" bIns="91419" anchor="ctr" anchorCtr="0">
            <a:noAutofit/>
          </a:bodyPr>
          <a:lstStyle/>
          <a:p>
            <a:endParaRPr/>
          </a:p>
        </p:txBody>
      </p:sp>
      <p:sp>
        <p:nvSpPr>
          <p:cNvPr id="754" name="Google Shape;754;p42"/>
          <p:cNvSpPr txBox="1">
            <a:spLocks noGrp="1"/>
          </p:cNvSpPr>
          <p:nvPr>
            <p:ph type="title"/>
          </p:nvPr>
        </p:nvSpPr>
        <p:spPr>
          <a:xfrm>
            <a:off x="2376158" y="886087"/>
            <a:ext cx="4569006" cy="713400"/>
          </a:xfrm>
          <a:prstGeom prst="rect">
            <a:avLst/>
          </a:prstGeom>
        </p:spPr>
        <p:txBody>
          <a:bodyPr spcFirstLastPara="1" wrap="square" lIns="91419" tIns="91419" rIns="91419" bIns="91419" anchor="t" anchorCtr="0">
            <a:noAutofit/>
          </a:bodyPr>
          <a:lstStyle/>
          <a:p>
            <a:pPr algn="ctr"/>
            <a:r>
              <a:rPr lang="en-US" sz="5400" b="1">
                <a:latin typeface="Times New Roman" panose="02020603050405020304" pitchFamily="18" charset="0"/>
                <a:cs typeface="Times New Roman" panose="02020603050405020304" pitchFamily="18" charset="0"/>
              </a:rPr>
              <a:t>Tổng kết</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1449358" y="630186"/>
            <a:ext cx="1165800" cy="713400"/>
          </a:xfrm>
          <a:prstGeom prst="rect">
            <a:avLst/>
          </a:prstGeom>
        </p:spPr>
        <p:txBody>
          <a:bodyPr spcFirstLastPara="1" wrap="square" lIns="91419" tIns="91419" rIns="91419" bIns="91419" anchor="ctr" anchorCtr="0">
            <a:noAutofit/>
          </a:bodyPr>
          <a:lstStyle/>
          <a:p>
            <a:r>
              <a:rPr lang="en"/>
              <a:t>III.</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19" tIns="91419" rIns="91419" bIns="91419" anchor="ctr" anchorCtr="0">
            <a:noAutofit/>
          </a:bodyPr>
          <a:lstStyle/>
          <a:p>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19" tIns="91419" rIns="91419" bIns="91419" anchor="ctr" anchorCtr="0">
            <a:noAutofit/>
          </a:bodyPr>
          <a:lstStyle/>
          <a:p>
            <a:endParaRPr/>
          </a:p>
        </p:txBody>
      </p:sp>
      <p:grpSp>
        <p:nvGrpSpPr>
          <p:cNvPr id="204" name="Google Shape;337;p24">
            <a:extLst>
              <a:ext uri="{FF2B5EF4-FFF2-40B4-BE49-F238E27FC236}">
                <a16:creationId xmlns:a16="http://schemas.microsoft.com/office/drawing/2014/main" xmlns="" id="{13012A48-6A2B-D182-ED09-2B55AA248487}"/>
              </a:ext>
            </a:extLst>
          </p:cNvPr>
          <p:cNvGrpSpPr/>
          <p:nvPr/>
        </p:nvGrpSpPr>
        <p:grpSpPr>
          <a:xfrm>
            <a:off x="3" y="1705633"/>
            <a:ext cx="9158173" cy="3469769"/>
            <a:chOff x="2" y="1703287"/>
            <a:chExt cx="9158173" cy="3469769"/>
          </a:xfrm>
        </p:grpSpPr>
        <p:sp>
          <p:nvSpPr>
            <p:cNvPr id="205" name="Google Shape;338;p24">
              <a:extLst>
                <a:ext uri="{FF2B5EF4-FFF2-40B4-BE49-F238E27FC236}">
                  <a16:creationId xmlns:a16="http://schemas.microsoft.com/office/drawing/2014/main" xmlns="" id="{2F348FF1-F460-CE0E-790F-AF20C9268824}"/>
                </a:ext>
              </a:extLst>
            </p:cNvPr>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6" name="Google Shape;339;p24">
              <a:extLst>
                <a:ext uri="{FF2B5EF4-FFF2-40B4-BE49-F238E27FC236}">
                  <a16:creationId xmlns:a16="http://schemas.microsoft.com/office/drawing/2014/main" xmlns="" id="{49250C35-3F41-09FA-913C-CD4871DFB8F9}"/>
                </a:ext>
              </a:extLst>
            </p:cNvPr>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7" name="Google Shape;340;p24">
              <a:extLst>
                <a:ext uri="{FF2B5EF4-FFF2-40B4-BE49-F238E27FC236}">
                  <a16:creationId xmlns:a16="http://schemas.microsoft.com/office/drawing/2014/main" xmlns="" id="{903F5C95-30B4-E332-5BB1-23B78096671B}"/>
                </a:ext>
              </a:extLst>
            </p:cNvPr>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8" name="Google Shape;341;p24">
              <a:extLst>
                <a:ext uri="{FF2B5EF4-FFF2-40B4-BE49-F238E27FC236}">
                  <a16:creationId xmlns:a16="http://schemas.microsoft.com/office/drawing/2014/main" xmlns="" id="{E88E98D7-2D5F-0770-733A-1E939519F387}"/>
                </a:ext>
              </a:extLst>
            </p:cNvPr>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9" name="Google Shape;342;p24">
              <a:extLst>
                <a:ext uri="{FF2B5EF4-FFF2-40B4-BE49-F238E27FC236}">
                  <a16:creationId xmlns:a16="http://schemas.microsoft.com/office/drawing/2014/main" xmlns="" id="{E53FC796-52F9-B622-4019-69F14068CB2A}"/>
                </a:ext>
              </a:extLst>
            </p:cNvPr>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0" name="Google Shape;343;p24">
              <a:extLst>
                <a:ext uri="{FF2B5EF4-FFF2-40B4-BE49-F238E27FC236}">
                  <a16:creationId xmlns:a16="http://schemas.microsoft.com/office/drawing/2014/main" xmlns="" id="{D3750A09-3579-2574-2CEF-732AD24A7F3A}"/>
                </a:ext>
              </a:extLst>
            </p:cNvPr>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1" name="Google Shape;344;p24">
              <a:extLst>
                <a:ext uri="{FF2B5EF4-FFF2-40B4-BE49-F238E27FC236}">
                  <a16:creationId xmlns:a16="http://schemas.microsoft.com/office/drawing/2014/main" xmlns="" id="{41294475-3374-19BE-71CE-44891C21EBB8}"/>
                </a:ext>
              </a:extLst>
            </p:cNvPr>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2" name="Google Shape;345;p24">
              <a:extLst>
                <a:ext uri="{FF2B5EF4-FFF2-40B4-BE49-F238E27FC236}">
                  <a16:creationId xmlns:a16="http://schemas.microsoft.com/office/drawing/2014/main" xmlns="" id="{AA43A3DB-4994-015D-578B-37EF509A7DDA}"/>
                </a:ext>
              </a:extLst>
            </p:cNvPr>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3" name="Google Shape;346;p24">
              <a:extLst>
                <a:ext uri="{FF2B5EF4-FFF2-40B4-BE49-F238E27FC236}">
                  <a16:creationId xmlns:a16="http://schemas.microsoft.com/office/drawing/2014/main" xmlns="" id="{255F576D-2B51-AC84-E08D-5CDB3FB92851}"/>
                </a:ext>
              </a:extLst>
            </p:cNvPr>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4" name="Google Shape;347;p24">
              <a:extLst>
                <a:ext uri="{FF2B5EF4-FFF2-40B4-BE49-F238E27FC236}">
                  <a16:creationId xmlns:a16="http://schemas.microsoft.com/office/drawing/2014/main" xmlns="" id="{0530792B-3FF1-197F-4A59-CA063F731A2E}"/>
                </a:ext>
              </a:extLst>
            </p:cNvPr>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5" name="Google Shape;348;p24">
              <a:extLst>
                <a:ext uri="{FF2B5EF4-FFF2-40B4-BE49-F238E27FC236}">
                  <a16:creationId xmlns:a16="http://schemas.microsoft.com/office/drawing/2014/main" xmlns="" id="{F392C943-42A0-F4AC-0DEC-1FFC76D4B81F}"/>
                </a:ext>
              </a:extLst>
            </p:cNvPr>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6" name="Google Shape;349;p24">
              <a:extLst>
                <a:ext uri="{FF2B5EF4-FFF2-40B4-BE49-F238E27FC236}">
                  <a16:creationId xmlns:a16="http://schemas.microsoft.com/office/drawing/2014/main" xmlns="" id="{79FF1C52-0131-A68E-3EB1-9A1B72BB26B2}"/>
                </a:ext>
              </a:extLst>
            </p:cNvPr>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7" name="Google Shape;350;p24">
              <a:extLst>
                <a:ext uri="{FF2B5EF4-FFF2-40B4-BE49-F238E27FC236}">
                  <a16:creationId xmlns:a16="http://schemas.microsoft.com/office/drawing/2014/main" xmlns="" id="{998EA879-EDA0-C106-F997-B8AB54BF31CD}"/>
                </a:ext>
              </a:extLst>
            </p:cNvPr>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8" name="Google Shape;351;p24">
              <a:extLst>
                <a:ext uri="{FF2B5EF4-FFF2-40B4-BE49-F238E27FC236}">
                  <a16:creationId xmlns:a16="http://schemas.microsoft.com/office/drawing/2014/main" xmlns="" id="{9074D206-19DF-586A-5622-592844E17FEB}"/>
                </a:ext>
              </a:extLst>
            </p:cNvPr>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9" name="Google Shape;352;p24">
              <a:extLst>
                <a:ext uri="{FF2B5EF4-FFF2-40B4-BE49-F238E27FC236}">
                  <a16:creationId xmlns:a16="http://schemas.microsoft.com/office/drawing/2014/main" xmlns="" id="{E0BD3FD9-2FD2-14C0-5CD3-3275AAC57683}"/>
                </a:ext>
              </a:extLst>
            </p:cNvPr>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0" name="Google Shape;353;p24">
              <a:extLst>
                <a:ext uri="{FF2B5EF4-FFF2-40B4-BE49-F238E27FC236}">
                  <a16:creationId xmlns:a16="http://schemas.microsoft.com/office/drawing/2014/main" xmlns="" id="{2B1F2043-4D36-6EB4-46FF-DE829822A8F0}"/>
                </a:ext>
              </a:extLst>
            </p:cNvPr>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1" name="Google Shape;354;p24">
              <a:extLst>
                <a:ext uri="{FF2B5EF4-FFF2-40B4-BE49-F238E27FC236}">
                  <a16:creationId xmlns:a16="http://schemas.microsoft.com/office/drawing/2014/main" xmlns="" id="{9A9C24D0-4781-EF01-FC51-03F42028F294}"/>
                </a:ext>
              </a:extLst>
            </p:cNvPr>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2" name="Google Shape;355;p24">
              <a:extLst>
                <a:ext uri="{FF2B5EF4-FFF2-40B4-BE49-F238E27FC236}">
                  <a16:creationId xmlns:a16="http://schemas.microsoft.com/office/drawing/2014/main" xmlns="" id="{89111D2F-B391-97F6-0D1C-B34FE9C3A7AD}"/>
                </a:ext>
              </a:extLst>
            </p:cNvPr>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3" name="Google Shape;356;p24">
              <a:extLst>
                <a:ext uri="{FF2B5EF4-FFF2-40B4-BE49-F238E27FC236}">
                  <a16:creationId xmlns:a16="http://schemas.microsoft.com/office/drawing/2014/main" xmlns="" id="{1E23FF4D-3987-C1DF-73E2-2E056BA5133A}"/>
                </a:ext>
              </a:extLst>
            </p:cNvPr>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4" name="Google Shape;357;p24">
              <a:extLst>
                <a:ext uri="{FF2B5EF4-FFF2-40B4-BE49-F238E27FC236}">
                  <a16:creationId xmlns:a16="http://schemas.microsoft.com/office/drawing/2014/main" xmlns="" id="{7D13CCC0-94AB-2750-56A8-CF747300F3D5}"/>
                </a:ext>
              </a:extLst>
            </p:cNvPr>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5" name="Google Shape;358;p24">
              <a:extLst>
                <a:ext uri="{FF2B5EF4-FFF2-40B4-BE49-F238E27FC236}">
                  <a16:creationId xmlns:a16="http://schemas.microsoft.com/office/drawing/2014/main" xmlns="" id="{880069B6-0987-2B02-DC7F-76BE892309AF}"/>
                </a:ext>
              </a:extLst>
            </p:cNvPr>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6" name="Google Shape;359;p24">
              <a:extLst>
                <a:ext uri="{FF2B5EF4-FFF2-40B4-BE49-F238E27FC236}">
                  <a16:creationId xmlns:a16="http://schemas.microsoft.com/office/drawing/2014/main" xmlns="" id="{9B3B70AD-5C9B-78B3-08D2-1D7B6F27352B}"/>
                </a:ext>
              </a:extLst>
            </p:cNvPr>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7" name="Google Shape;360;p24">
              <a:extLst>
                <a:ext uri="{FF2B5EF4-FFF2-40B4-BE49-F238E27FC236}">
                  <a16:creationId xmlns:a16="http://schemas.microsoft.com/office/drawing/2014/main" xmlns="" id="{2D27ACB4-FB51-B31E-7558-FB98B8B11269}"/>
                </a:ext>
              </a:extLst>
            </p:cNvPr>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8" name="Google Shape;361;p24">
              <a:extLst>
                <a:ext uri="{FF2B5EF4-FFF2-40B4-BE49-F238E27FC236}">
                  <a16:creationId xmlns:a16="http://schemas.microsoft.com/office/drawing/2014/main" xmlns="" id="{04D3A784-97DE-FE4B-1A26-73CB034AE782}"/>
                </a:ext>
              </a:extLst>
            </p:cNvPr>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9" name="Google Shape;362;p24">
              <a:extLst>
                <a:ext uri="{FF2B5EF4-FFF2-40B4-BE49-F238E27FC236}">
                  <a16:creationId xmlns:a16="http://schemas.microsoft.com/office/drawing/2014/main" xmlns="" id="{091D980B-9101-4148-6085-8393DAF28BCE}"/>
                </a:ext>
              </a:extLst>
            </p:cNvPr>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0" name="Google Shape;363;p24">
              <a:extLst>
                <a:ext uri="{FF2B5EF4-FFF2-40B4-BE49-F238E27FC236}">
                  <a16:creationId xmlns:a16="http://schemas.microsoft.com/office/drawing/2014/main" xmlns="" id="{67B777CA-0FA2-5F39-CDA2-D3317370AEAD}"/>
                </a:ext>
              </a:extLst>
            </p:cNvPr>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1" name="Google Shape;364;p24">
              <a:extLst>
                <a:ext uri="{FF2B5EF4-FFF2-40B4-BE49-F238E27FC236}">
                  <a16:creationId xmlns:a16="http://schemas.microsoft.com/office/drawing/2014/main" xmlns="" id="{2FB254D8-9576-DD26-B83D-7C6D1EB59CBA}"/>
                </a:ext>
              </a:extLst>
            </p:cNvPr>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2" name="Google Shape;365;p24">
              <a:extLst>
                <a:ext uri="{FF2B5EF4-FFF2-40B4-BE49-F238E27FC236}">
                  <a16:creationId xmlns:a16="http://schemas.microsoft.com/office/drawing/2014/main" xmlns="" id="{D4EA9389-8747-98C2-2642-D7525270FCC8}"/>
                </a:ext>
              </a:extLst>
            </p:cNvPr>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3" name="Google Shape;366;p24">
              <a:extLst>
                <a:ext uri="{FF2B5EF4-FFF2-40B4-BE49-F238E27FC236}">
                  <a16:creationId xmlns:a16="http://schemas.microsoft.com/office/drawing/2014/main" xmlns="" id="{75DC3834-6F66-0F3C-3C64-421A1E7209CB}"/>
                </a:ext>
              </a:extLst>
            </p:cNvPr>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4" name="Google Shape;367;p24">
              <a:extLst>
                <a:ext uri="{FF2B5EF4-FFF2-40B4-BE49-F238E27FC236}">
                  <a16:creationId xmlns:a16="http://schemas.microsoft.com/office/drawing/2014/main" xmlns="" id="{D8219A4A-CD47-D784-99E5-D0FC05EB80E7}"/>
                </a:ext>
              </a:extLst>
            </p:cNvPr>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5" name="Google Shape;368;p24">
              <a:extLst>
                <a:ext uri="{FF2B5EF4-FFF2-40B4-BE49-F238E27FC236}">
                  <a16:creationId xmlns:a16="http://schemas.microsoft.com/office/drawing/2014/main" xmlns="" id="{EE6D7652-05DC-17C1-C257-C4325F1D4EFA}"/>
                </a:ext>
              </a:extLst>
            </p:cNvPr>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6" name="Google Shape;369;p24">
              <a:extLst>
                <a:ext uri="{FF2B5EF4-FFF2-40B4-BE49-F238E27FC236}">
                  <a16:creationId xmlns:a16="http://schemas.microsoft.com/office/drawing/2014/main" xmlns="" id="{A13DBAB0-1FAB-DFD6-6A70-89D3762CE3A6}"/>
                </a:ext>
              </a:extLst>
            </p:cNvPr>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7" name="Google Shape;370;p24">
              <a:extLst>
                <a:ext uri="{FF2B5EF4-FFF2-40B4-BE49-F238E27FC236}">
                  <a16:creationId xmlns:a16="http://schemas.microsoft.com/office/drawing/2014/main" xmlns="" id="{37923C87-1EA6-AF4F-1A1F-634FA3F01851}"/>
                </a:ext>
              </a:extLst>
            </p:cNvPr>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8" name="Google Shape;371;p24">
              <a:extLst>
                <a:ext uri="{FF2B5EF4-FFF2-40B4-BE49-F238E27FC236}">
                  <a16:creationId xmlns:a16="http://schemas.microsoft.com/office/drawing/2014/main" xmlns="" id="{1018D6FC-7DBB-5F6A-9E3A-CCBA56CD8D46}"/>
                </a:ext>
              </a:extLst>
            </p:cNvPr>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9" name="Google Shape;372;p24">
              <a:extLst>
                <a:ext uri="{FF2B5EF4-FFF2-40B4-BE49-F238E27FC236}">
                  <a16:creationId xmlns:a16="http://schemas.microsoft.com/office/drawing/2014/main" xmlns="" id="{AF670AC6-AE56-1628-81EB-A54544F24862}"/>
                </a:ext>
              </a:extLst>
            </p:cNvPr>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0" name="Google Shape;373;p24">
              <a:extLst>
                <a:ext uri="{FF2B5EF4-FFF2-40B4-BE49-F238E27FC236}">
                  <a16:creationId xmlns:a16="http://schemas.microsoft.com/office/drawing/2014/main" xmlns="" id="{A6DE2FA8-C1EB-4868-E8F7-614F1D2BAEB0}"/>
                </a:ext>
              </a:extLst>
            </p:cNvPr>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1" name="Google Shape;374;p24">
              <a:extLst>
                <a:ext uri="{FF2B5EF4-FFF2-40B4-BE49-F238E27FC236}">
                  <a16:creationId xmlns:a16="http://schemas.microsoft.com/office/drawing/2014/main" xmlns="" id="{F452266D-E1D9-C28A-4F92-4D72F7C5146E}"/>
                </a:ext>
              </a:extLst>
            </p:cNvPr>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2" name="Google Shape;375;p24">
              <a:extLst>
                <a:ext uri="{FF2B5EF4-FFF2-40B4-BE49-F238E27FC236}">
                  <a16:creationId xmlns:a16="http://schemas.microsoft.com/office/drawing/2014/main" xmlns="" id="{7AE3420B-4FB2-92A2-E1B8-EBA9EE06924A}"/>
                </a:ext>
              </a:extLst>
            </p:cNvPr>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3" name="Google Shape;376;p24">
              <a:extLst>
                <a:ext uri="{FF2B5EF4-FFF2-40B4-BE49-F238E27FC236}">
                  <a16:creationId xmlns:a16="http://schemas.microsoft.com/office/drawing/2014/main" xmlns="" id="{5C37E09B-9396-B5CA-2996-2A496E955635}"/>
                </a:ext>
              </a:extLst>
            </p:cNvPr>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4" name="Google Shape;377;p24">
              <a:extLst>
                <a:ext uri="{FF2B5EF4-FFF2-40B4-BE49-F238E27FC236}">
                  <a16:creationId xmlns:a16="http://schemas.microsoft.com/office/drawing/2014/main" xmlns="" id="{42BCC812-978D-E166-ED1C-AEECADA5E9BD}"/>
                </a:ext>
              </a:extLst>
            </p:cNvPr>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5" name="Google Shape;378;p24">
              <a:extLst>
                <a:ext uri="{FF2B5EF4-FFF2-40B4-BE49-F238E27FC236}">
                  <a16:creationId xmlns:a16="http://schemas.microsoft.com/office/drawing/2014/main" xmlns="" id="{594BC08B-F9D8-D286-1279-12A45E58F955}"/>
                </a:ext>
              </a:extLst>
            </p:cNvPr>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6" name="Google Shape;379;p24">
              <a:extLst>
                <a:ext uri="{FF2B5EF4-FFF2-40B4-BE49-F238E27FC236}">
                  <a16:creationId xmlns:a16="http://schemas.microsoft.com/office/drawing/2014/main" xmlns="" id="{C6135FBD-9D54-C039-7B2E-6C83227BC8BA}"/>
                </a:ext>
              </a:extLst>
            </p:cNvPr>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7" name="Google Shape;380;p24">
              <a:extLst>
                <a:ext uri="{FF2B5EF4-FFF2-40B4-BE49-F238E27FC236}">
                  <a16:creationId xmlns:a16="http://schemas.microsoft.com/office/drawing/2014/main" xmlns="" id="{B665CD1C-F589-A4B8-2161-E408CA5A394F}"/>
                </a:ext>
              </a:extLst>
            </p:cNvPr>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8" name="Google Shape;381;p24">
              <a:extLst>
                <a:ext uri="{FF2B5EF4-FFF2-40B4-BE49-F238E27FC236}">
                  <a16:creationId xmlns:a16="http://schemas.microsoft.com/office/drawing/2014/main" xmlns="" id="{DD048B36-40E0-88A7-C2C4-2EA5F2342C32}"/>
                </a:ext>
              </a:extLst>
            </p:cNvPr>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9" name="Google Shape;382;p24">
              <a:extLst>
                <a:ext uri="{FF2B5EF4-FFF2-40B4-BE49-F238E27FC236}">
                  <a16:creationId xmlns:a16="http://schemas.microsoft.com/office/drawing/2014/main" xmlns="" id="{8C667829-21B6-1BD0-A938-68DB4C85C174}"/>
                </a:ext>
              </a:extLst>
            </p:cNvPr>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0" name="Google Shape;383;p24">
              <a:extLst>
                <a:ext uri="{FF2B5EF4-FFF2-40B4-BE49-F238E27FC236}">
                  <a16:creationId xmlns:a16="http://schemas.microsoft.com/office/drawing/2014/main" xmlns="" id="{BEAFB06B-0268-07AE-5520-4F5D7B6FCD36}"/>
                </a:ext>
              </a:extLst>
            </p:cNvPr>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1" name="Google Shape;384;p24">
              <a:extLst>
                <a:ext uri="{FF2B5EF4-FFF2-40B4-BE49-F238E27FC236}">
                  <a16:creationId xmlns:a16="http://schemas.microsoft.com/office/drawing/2014/main" xmlns="" id="{17F2C7D4-0746-90E2-3242-1775E2CDBDEF}"/>
                </a:ext>
              </a:extLst>
            </p:cNvPr>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2" name="Google Shape;385;p24">
              <a:extLst>
                <a:ext uri="{FF2B5EF4-FFF2-40B4-BE49-F238E27FC236}">
                  <a16:creationId xmlns:a16="http://schemas.microsoft.com/office/drawing/2014/main" xmlns="" id="{6EA56575-1D1E-50F2-DCF4-4C85EDBA2DD1}"/>
                </a:ext>
              </a:extLst>
            </p:cNvPr>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3" name="Google Shape;386;p24">
              <a:extLst>
                <a:ext uri="{FF2B5EF4-FFF2-40B4-BE49-F238E27FC236}">
                  <a16:creationId xmlns:a16="http://schemas.microsoft.com/office/drawing/2014/main" xmlns="" id="{02758230-09F9-1F41-080D-7124121A423D}"/>
                </a:ext>
              </a:extLst>
            </p:cNvPr>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4" name="Google Shape;387;p24">
              <a:extLst>
                <a:ext uri="{FF2B5EF4-FFF2-40B4-BE49-F238E27FC236}">
                  <a16:creationId xmlns:a16="http://schemas.microsoft.com/office/drawing/2014/main" xmlns="" id="{BDCE86C3-43CC-E872-309F-88549B7C1ECB}"/>
                </a:ext>
              </a:extLst>
            </p:cNvPr>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5" name="Google Shape;388;p24">
              <a:extLst>
                <a:ext uri="{FF2B5EF4-FFF2-40B4-BE49-F238E27FC236}">
                  <a16:creationId xmlns:a16="http://schemas.microsoft.com/office/drawing/2014/main" xmlns="" id="{33B31C81-A494-AFFF-99A2-7550E278DAAC}"/>
                </a:ext>
              </a:extLst>
            </p:cNvPr>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6" name="Google Shape;389;p24">
              <a:extLst>
                <a:ext uri="{FF2B5EF4-FFF2-40B4-BE49-F238E27FC236}">
                  <a16:creationId xmlns:a16="http://schemas.microsoft.com/office/drawing/2014/main" xmlns="" id="{7E681613-ACE2-B673-8CFD-978BA8544B56}"/>
                </a:ext>
              </a:extLst>
            </p:cNvPr>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7" name="Google Shape;390;p24">
              <a:extLst>
                <a:ext uri="{FF2B5EF4-FFF2-40B4-BE49-F238E27FC236}">
                  <a16:creationId xmlns:a16="http://schemas.microsoft.com/office/drawing/2014/main" xmlns="" id="{6641BDDC-43CB-7363-1E70-5DD24FFB75D6}"/>
                </a:ext>
              </a:extLst>
            </p:cNvPr>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8" name="Google Shape;391;p24">
              <a:extLst>
                <a:ext uri="{FF2B5EF4-FFF2-40B4-BE49-F238E27FC236}">
                  <a16:creationId xmlns:a16="http://schemas.microsoft.com/office/drawing/2014/main" xmlns="" id="{4BCB8FEC-EDD8-04F8-63DB-B09F3A48844F}"/>
                </a:ext>
              </a:extLst>
            </p:cNvPr>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9" name="Google Shape;392;p24">
              <a:extLst>
                <a:ext uri="{FF2B5EF4-FFF2-40B4-BE49-F238E27FC236}">
                  <a16:creationId xmlns:a16="http://schemas.microsoft.com/office/drawing/2014/main" xmlns="" id="{FA18BE3E-07C6-3DD7-3301-CCCD2FFE9F10}"/>
                </a:ext>
              </a:extLst>
            </p:cNvPr>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0" name="Google Shape;393;p24">
              <a:extLst>
                <a:ext uri="{FF2B5EF4-FFF2-40B4-BE49-F238E27FC236}">
                  <a16:creationId xmlns:a16="http://schemas.microsoft.com/office/drawing/2014/main" xmlns="" id="{FD431B83-DDD4-46BA-B76A-743828483BC9}"/>
                </a:ext>
              </a:extLst>
            </p:cNvPr>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1" name="Google Shape;394;p24">
              <a:extLst>
                <a:ext uri="{FF2B5EF4-FFF2-40B4-BE49-F238E27FC236}">
                  <a16:creationId xmlns:a16="http://schemas.microsoft.com/office/drawing/2014/main" xmlns="" id="{D5B27A18-F365-D9CB-7186-AC4E6C24ADD8}"/>
                </a:ext>
              </a:extLst>
            </p:cNvPr>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2" name="Google Shape;395;p24">
              <a:extLst>
                <a:ext uri="{FF2B5EF4-FFF2-40B4-BE49-F238E27FC236}">
                  <a16:creationId xmlns:a16="http://schemas.microsoft.com/office/drawing/2014/main" xmlns="" id="{BAC45B8F-B222-B022-B8FA-B582AB527A36}"/>
                </a:ext>
              </a:extLst>
            </p:cNvPr>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3" name="Google Shape;396;p24">
              <a:extLst>
                <a:ext uri="{FF2B5EF4-FFF2-40B4-BE49-F238E27FC236}">
                  <a16:creationId xmlns:a16="http://schemas.microsoft.com/office/drawing/2014/main" xmlns="" id="{A366A936-70C5-425E-C3BC-BC7153BA883D}"/>
                </a:ext>
              </a:extLst>
            </p:cNvPr>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4" name="Google Shape;397;p24">
              <a:extLst>
                <a:ext uri="{FF2B5EF4-FFF2-40B4-BE49-F238E27FC236}">
                  <a16:creationId xmlns:a16="http://schemas.microsoft.com/office/drawing/2014/main" xmlns="" id="{3542466E-F55B-AC21-1880-B2CCDE6DFCA9}"/>
                </a:ext>
              </a:extLst>
            </p:cNvPr>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5" name="Google Shape;398;p24">
              <a:extLst>
                <a:ext uri="{FF2B5EF4-FFF2-40B4-BE49-F238E27FC236}">
                  <a16:creationId xmlns:a16="http://schemas.microsoft.com/office/drawing/2014/main" xmlns="" id="{B40D5E7D-D493-5CB1-DAC3-7397EF284AC5}"/>
                </a:ext>
              </a:extLst>
            </p:cNvPr>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6" name="Google Shape;399;p24">
              <a:extLst>
                <a:ext uri="{FF2B5EF4-FFF2-40B4-BE49-F238E27FC236}">
                  <a16:creationId xmlns:a16="http://schemas.microsoft.com/office/drawing/2014/main" xmlns="" id="{5E92423E-32C5-E6CE-73F7-C77363B87699}"/>
                </a:ext>
              </a:extLst>
            </p:cNvPr>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7" name="Google Shape;400;p24">
              <a:extLst>
                <a:ext uri="{FF2B5EF4-FFF2-40B4-BE49-F238E27FC236}">
                  <a16:creationId xmlns:a16="http://schemas.microsoft.com/office/drawing/2014/main" xmlns="" id="{A6203DB5-8474-8550-60CA-1FB4F36001EC}"/>
                </a:ext>
              </a:extLst>
            </p:cNvPr>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8" name="Google Shape;401;p24">
              <a:extLst>
                <a:ext uri="{FF2B5EF4-FFF2-40B4-BE49-F238E27FC236}">
                  <a16:creationId xmlns:a16="http://schemas.microsoft.com/office/drawing/2014/main" xmlns="" id="{225F14A1-56BF-A1FF-2987-0AC1CAEE050D}"/>
                </a:ext>
              </a:extLst>
            </p:cNvPr>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9" name="Google Shape;402;p24">
              <a:extLst>
                <a:ext uri="{FF2B5EF4-FFF2-40B4-BE49-F238E27FC236}">
                  <a16:creationId xmlns:a16="http://schemas.microsoft.com/office/drawing/2014/main" xmlns="" id="{85921753-DCF1-BA23-3BB5-6CF38E7F324B}"/>
                </a:ext>
              </a:extLst>
            </p:cNvPr>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0" name="Google Shape;403;p24">
              <a:extLst>
                <a:ext uri="{FF2B5EF4-FFF2-40B4-BE49-F238E27FC236}">
                  <a16:creationId xmlns:a16="http://schemas.microsoft.com/office/drawing/2014/main" xmlns="" id="{68462A49-F8E8-4C19-4751-D8DAF80C631E}"/>
                </a:ext>
              </a:extLst>
            </p:cNvPr>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1" name="Google Shape;404;p24">
              <a:extLst>
                <a:ext uri="{FF2B5EF4-FFF2-40B4-BE49-F238E27FC236}">
                  <a16:creationId xmlns:a16="http://schemas.microsoft.com/office/drawing/2014/main" xmlns="" id="{A1CA96C1-1FCB-FBF9-BFAE-74A5C83F2CD0}"/>
                </a:ext>
              </a:extLst>
            </p:cNvPr>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2" name="Google Shape;405;p24">
              <a:extLst>
                <a:ext uri="{FF2B5EF4-FFF2-40B4-BE49-F238E27FC236}">
                  <a16:creationId xmlns:a16="http://schemas.microsoft.com/office/drawing/2014/main" xmlns="" id="{B50AC697-F99F-8F5C-6FBF-D753B1A93634}"/>
                </a:ext>
              </a:extLst>
            </p:cNvPr>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nvGrpSpPr>
            <p:cNvPr id="273" name="Google Shape;406;p24">
              <a:extLst>
                <a:ext uri="{FF2B5EF4-FFF2-40B4-BE49-F238E27FC236}">
                  <a16:creationId xmlns:a16="http://schemas.microsoft.com/office/drawing/2014/main" xmlns="" id="{0566A8EE-81B1-B0C1-B9F3-BAE560353FD2}"/>
                </a:ext>
              </a:extLst>
            </p:cNvPr>
            <p:cNvGrpSpPr/>
            <p:nvPr/>
          </p:nvGrpSpPr>
          <p:grpSpPr>
            <a:xfrm>
              <a:off x="6055204" y="4369368"/>
              <a:ext cx="545279" cy="773107"/>
              <a:chOff x="6055204" y="4369368"/>
              <a:chExt cx="545279" cy="773107"/>
            </a:xfrm>
          </p:grpSpPr>
          <p:sp>
            <p:nvSpPr>
              <p:cNvPr id="451" name="Google Shape;407;p24">
                <a:extLst>
                  <a:ext uri="{FF2B5EF4-FFF2-40B4-BE49-F238E27FC236}">
                    <a16:creationId xmlns:a16="http://schemas.microsoft.com/office/drawing/2014/main" xmlns="" id="{0972B2BA-286F-C833-76A5-A87C804BC026}"/>
                  </a:ext>
                </a:extLst>
              </p:cNvPr>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2" name="Google Shape;408;p24">
                <a:extLst>
                  <a:ext uri="{FF2B5EF4-FFF2-40B4-BE49-F238E27FC236}">
                    <a16:creationId xmlns:a16="http://schemas.microsoft.com/office/drawing/2014/main" xmlns="" id="{B7202682-9C62-8012-3199-D47C406AB50C}"/>
                  </a:ext>
                </a:extLst>
              </p:cNvPr>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3" name="Google Shape;409;p24">
                <a:extLst>
                  <a:ext uri="{FF2B5EF4-FFF2-40B4-BE49-F238E27FC236}">
                    <a16:creationId xmlns:a16="http://schemas.microsoft.com/office/drawing/2014/main" xmlns="" id="{47B28669-9B90-20BF-E574-7A5C1BDDE8A6}"/>
                  </a:ext>
                </a:extLst>
              </p:cNvPr>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4" name="Google Shape;410;p24">
                <a:extLst>
                  <a:ext uri="{FF2B5EF4-FFF2-40B4-BE49-F238E27FC236}">
                    <a16:creationId xmlns:a16="http://schemas.microsoft.com/office/drawing/2014/main" xmlns="" id="{D745B67B-CB5B-1551-D570-188C4D166740}"/>
                  </a:ext>
                </a:extLst>
              </p:cNvPr>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5" name="Google Shape;411;p24">
                <a:extLst>
                  <a:ext uri="{FF2B5EF4-FFF2-40B4-BE49-F238E27FC236}">
                    <a16:creationId xmlns:a16="http://schemas.microsoft.com/office/drawing/2014/main" xmlns="" id="{9DF5B0C9-F7B6-670C-0CBD-32DD81648B73}"/>
                  </a:ext>
                </a:extLst>
              </p:cNvPr>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6" name="Google Shape;412;p24">
                <a:extLst>
                  <a:ext uri="{FF2B5EF4-FFF2-40B4-BE49-F238E27FC236}">
                    <a16:creationId xmlns:a16="http://schemas.microsoft.com/office/drawing/2014/main" xmlns="" id="{0671E196-E117-4D56-86CA-D10367CBEF2E}"/>
                  </a:ext>
                </a:extLst>
              </p:cNvPr>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sp>
          <p:nvSpPr>
            <p:cNvPr id="274" name="Google Shape;413;p24">
              <a:extLst>
                <a:ext uri="{FF2B5EF4-FFF2-40B4-BE49-F238E27FC236}">
                  <a16:creationId xmlns:a16="http://schemas.microsoft.com/office/drawing/2014/main" xmlns="" id="{92444BBA-B8A0-F72D-4EA0-FC69FC60701C}"/>
                </a:ext>
              </a:extLst>
            </p:cNvPr>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5" name="Google Shape;414;p24">
              <a:extLst>
                <a:ext uri="{FF2B5EF4-FFF2-40B4-BE49-F238E27FC236}">
                  <a16:creationId xmlns:a16="http://schemas.microsoft.com/office/drawing/2014/main" xmlns="" id="{E9090FD2-6B34-AE4E-2B4D-D02180CD2212}"/>
                </a:ext>
              </a:extLst>
            </p:cNvPr>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6" name="Google Shape;415;p24">
              <a:extLst>
                <a:ext uri="{FF2B5EF4-FFF2-40B4-BE49-F238E27FC236}">
                  <a16:creationId xmlns:a16="http://schemas.microsoft.com/office/drawing/2014/main" xmlns="" id="{07ABC1F3-79EA-A841-8EF9-6654C972DC6E}"/>
                </a:ext>
              </a:extLst>
            </p:cNvPr>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7" name="Google Shape;416;p24">
              <a:extLst>
                <a:ext uri="{FF2B5EF4-FFF2-40B4-BE49-F238E27FC236}">
                  <a16:creationId xmlns:a16="http://schemas.microsoft.com/office/drawing/2014/main" xmlns="" id="{30FCAF8A-F7D1-7833-B4E4-8C1A08472967}"/>
                </a:ext>
              </a:extLst>
            </p:cNvPr>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8" name="Google Shape;417;p24">
              <a:extLst>
                <a:ext uri="{FF2B5EF4-FFF2-40B4-BE49-F238E27FC236}">
                  <a16:creationId xmlns:a16="http://schemas.microsoft.com/office/drawing/2014/main" xmlns="" id="{F6D36A7B-441B-5AD5-A392-36C78B061AE2}"/>
                </a:ext>
              </a:extLst>
            </p:cNvPr>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9" name="Google Shape;418;p24">
              <a:extLst>
                <a:ext uri="{FF2B5EF4-FFF2-40B4-BE49-F238E27FC236}">
                  <a16:creationId xmlns:a16="http://schemas.microsoft.com/office/drawing/2014/main" xmlns="" id="{C2873502-E0E9-D76A-EDB2-4DD4139ACDD5}"/>
                </a:ext>
              </a:extLst>
            </p:cNvPr>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0" name="Google Shape;419;p24">
              <a:extLst>
                <a:ext uri="{FF2B5EF4-FFF2-40B4-BE49-F238E27FC236}">
                  <a16:creationId xmlns:a16="http://schemas.microsoft.com/office/drawing/2014/main" xmlns="" id="{F2CE86AB-24A5-9D95-BBA1-E52B7568690E}"/>
                </a:ext>
              </a:extLst>
            </p:cNvPr>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1" name="Google Shape;420;p24">
              <a:extLst>
                <a:ext uri="{FF2B5EF4-FFF2-40B4-BE49-F238E27FC236}">
                  <a16:creationId xmlns:a16="http://schemas.microsoft.com/office/drawing/2014/main" xmlns="" id="{8B2363EE-F82B-BD91-0C8E-0D80A303FF6E}"/>
                </a:ext>
              </a:extLst>
            </p:cNvPr>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2" name="Google Shape;421;p24">
              <a:extLst>
                <a:ext uri="{FF2B5EF4-FFF2-40B4-BE49-F238E27FC236}">
                  <a16:creationId xmlns:a16="http://schemas.microsoft.com/office/drawing/2014/main" xmlns="" id="{87C844C9-9AB6-C1EC-D755-6093D61DB842}"/>
                </a:ext>
              </a:extLst>
            </p:cNvPr>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3" name="Google Shape;422;p24">
              <a:extLst>
                <a:ext uri="{FF2B5EF4-FFF2-40B4-BE49-F238E27FC236}">
                  <a16:creationId xmlns:a16="http://schemas.microsoft.com/office/drawing/2014/main" xmlns="" id="{66542285-6BD1-C5B4-6795-970AF85C0FFD}"/>
                </a:ext>
              </a:extLst>
            </p:cNvPr>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4" name="Google Shape;423;p24">
              <a:extLst>
                <a:ext uri="{FF2B5EF4-FFF2-40B4-BE49-F238E27FC236}">
                  <a16:creationId xmlns:a16="http://schemas.microsoft.com/office/drawing/2014/main" xmlns="" id="{D9E27AE5-8910-4394-56E3-1FB27B103E35}"/>
                </a:ext>
              </a:extLst>
            </p:cNvPr>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5" name="Google Shape;424;p24">
              <a:extLst>
                <a:ext uri="{FF2B5EF4-FFF2-40B4-BE49-F238E27FC236}">
                  <a16:creationId xmlns:a16="http://schemas.microsoft.com/office/drawing/2014/main" xmlns="" id="{162E8309-D00E-0CF1-E153-E750B5547327}"/>
                </a:ext>
              </a:extLst>
            </p:cNvPr>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6" name="Google Shape;425;p24">
              <a:extLst>
                <a:ext uri="{FF2B5EF4-FFF2-40B4-BE49-F238E27FC236}">
                  <a16:creationId xmlns:a16="http://schemas.microsoft.com/office/drawing/2014/main" xmlns="" id="{01722B94-0B7A-6A14-550F-8F6C9F1A6429}"/>
                </a:ext>
              </a:extLst>
            </p:cNvPr>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7" name="Google Shape;426;p24">
              <a:extLst>
                <a:ext uri="{FF2B5EF4-FFF2-40B4-BE49-F238E27FC236}">
                  <a16:creationId xmlns:a16="http://schemas.microsoft.com/office/drawing/2014/main" xmlns="" id="{2CFE162A-8B34-5A9B-0C5D-952F1807E07B}"/>
                </a:ext>
              </a:extLst>
            </p:cNvPr>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8" name="Google Shape;427;p24">
              <a:extLst>
                <a:ext uri="{FF2B5EF4-FFF2-40B4-BE49-F238E27FC236}">
                  <a16:creationId xmlns:a16="http://schemas.microsoft.com/office/drawing/2014/main" xmlns="" id="{B7809300-0566-6C2D-9649-F171C5E06E82}"/>
                </a:ext>
              </a:extLst>
            </p:cNvPr>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9" name="Google Shape;428;p24">
              <a:extLst>
                <a:ext uri="{FF2B5EF4-FFF2-40B4-BE49-F238E27FC236}">
                  <a16:creationId xmlns:a16="http://schemas.microsoft.com/office/drawing/2014/main" xmlns="" id="{4D257C66-46B0-BF68-822D-AB460514813D}"/>
                </a:ext>
              </a:extLst>
            </p:cNvPr>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0" name="Google Shape;429;p24">
              <a:extLst>
                <a:ext uri="{FF2B5EF4-FFF2-40B4-BE49-F238E27FC236}">
                  <a16:creationId xmlns:a16="http://schemas.microsoft.com/office/drawing/2014/main" xmlns="" id="{F04980A9-2B05-F05E-A4BA-068B14E8DAC3}"/>
                </a:ext>
              </a:extLst>
            </p:cNvPr>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1" name="Google Shape;430;p24">
              <a:extLst>
                <a:ext uri="{FF2B5EF4-FFF2-40B4-BE49-F238E27FC236}">
                  <a16:creationId xmlns:a16="http://schemas.microsoft.com/office/drawing/2014/main" xmlns="" id="{D4F81437-FAF1-0978-90B3-456E5601530E}"/>
                </a:ext>
              </a:extLst>
            </p:cNvPr>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2" name="Google Shape;431;p24">
              <a:extLst>
                <a:ext uri="{FF2B5EF4-FFF2-40B4-BE49-F238E27FC236}">
                  <a16:creationId xmlns:a16="http://schemas.microsoft.com/office/drawing/2014/main" xmlns="" id="{368ACAB9-0E7D-F927-DE52-26DEB7F5CA40}"/>
                </a:ext>
              </a:extLst>
            </p:cNvPr>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3" name="Google Shape;432;p24">
              <a:extLst>
                <a:ext uri="{FF2B5EF4-FFF2-40B4-BE49-F238E27FC236}">
                  <a16:creationId xmlns:a16="http://schemas.microsoft.com/office/drawing/2014/main" xmlns="" id="{CE225B92-C24D-EADE-44C9-71C9B8CAFE0D}"/>
                </a:ext>
              </a:extLst>
            </p:cNvPr>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4" name="Google Shape;433;p24">
              <a:extLst>
                <a:ext uri="{FF2B5EF4-FFF2-40B4-BE49-F238E27FC236}">
                  <a16:creationId xmlns:a16="http://schemas.microsoft.com/office/drawing/2014/main" xmlns="" id="{42097391-6CEA-A43E-8868-F82397700E35}"/>
                </a:ext>
              </a:extLst>
            </p:cNvPr>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5" name="Google Shape;434;p24">
              <a:extLst>
                <a:ext uri="{FF2B5EF4-FFF2-40B4-BE49-F238E27FC236}">
                  <a16:creationId xmlns:a16="http://schemas.microsoft.com/office/drawing/2014/main" xmlns="" id="{4FC8CDD9-5EE7-C19B-8B9E-8690C5840008}"/>
                </a:ext>
              </a:extLst>
            </p:cNvPr>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6" name="Google Shape;435;p24">
              <a:extLst>
                <a:ext uri="{FF2B5EF4-FFF2-40B4-BE49-F238E27FC236}">
                  <a16:creationId xmlns:a16="http://schemas.microsoft.com/office/drawing/2014/main" xmlns="" id="{A053851C-60F0-4C66-4757-C9FB19BD96C1}"/>
                </a:ext>
              </a:extLst>
            </p:cNvPr>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7" name="Google Shape;436;p24">
              <a:extLst>
                <a:ext uri="{FF2B5EF4-FFF2-40B4-BE49-F238E27FC236}">
                  <a16:creationId xmlns:a16="http://schemas.microsoft.com/office/drawing/2014/main" xmlns="" id="{696A435A-57EE-EFE9-66FF-227C17510474}"/>
                </a:ext>
              </a:extLst>
            </p:cNvPr>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8" name="Google Shape;437;p24">
              <a:extLst>
                <a:ext uri="{FF2B5EF4-FFF2-40B4-BE49-F238E27FC236}">
                  <a16:creationId xmlns:a16="http://schemas.microsoft.com/office/drawing/2014/main" xmlns="" id="{109FA85F-3EEB-853B-AC9F-239ECC521884}"/>
                </a:ext>
              </a:extLst>
            </p:cNvPr>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9" name="Google Shape;438;p24">
              <a:extLst>
                <a:ext uri="{FF2B5EF4-FFF2-40B4-BE49-F238E27FC236}">
                  <a16:creationId xmlns:a16="http://schemas.microsoft.com/office/drawing/2014/main" xmlns="" id="{32815627-EBAD-8FF0-E796-F7B3308ED425}"/>
                </a:ext>
              </a:extLst>
            </p:cNvPr>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0" name="Google Shape;439;p24">
              <a:extLst>
                <a:ext uri="{FF2B5EF4-FFF2-40B4-BE49-F238E27FC236}">
                  <a16:creationId xmlns:a16="http://schemas.microsoft.com/office/drawing/2014/main" xmlns="" id="{98DA4A54-9639-4C13-08F1-C55E0799C4B6}"/>
                </a:ext>
              </a:extLst>
            </p:cNvPr>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1" name="Google Shape;440;p24">
              <a:extLst>
                <a:ext uri="{FF2B5EF4-FFF2-40B4-BE49-F238E27FC236}">
                  <a16:creationId xmlns:a16="http://schemas.microsoft.com/office/drawing/2014/main" xmlns="" id="{42BF3F4D-FA86-8B59-E130-4E30C84D16D8}"/>
                </a:ext>
              </a:extLst>
            </p:cNvPr>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2" name="Google Shape;441;p24">
              <a:extLst>
                <a:ext uri="{FF2B5EF4-FFF2-40B4-BE49-F238E27FC236}">
                  <a16:creationId xmlns:a16="http://schemas.microsoft.com/office/drawing/2014/main" xmlns="" id="{C7293DFF-C8C3-B198-91F3-BF747229770B}"/>
                </a:ext>
              </a:extLst>
            </p:cNvPr>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3" name="Google Shape;442;p24">
              <a:extLst>
                <a:ext uri="{FF2B5EF4-FFF2-40B4-BE49-F238E27FC236}">
                  <a16:creationId xmlns:a16="http://schemas.microsoft.com/office/drawing/2014/main" xmlns="" id="{09CE1961-2F98-4A98-23DB-2ED818F955A6}"/>
                </a:ext>
              </a:extLst>
            </p:cNvPr>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4" name="Google Shape;443;p24">
              <a:extLst>
                <a:ext uri="{FF2B5EF4-FFF2-40B4-BE49-F238E27FC236}">
                  <a16:creationId xmlns:a16="http://schemas.microsoft.com/office/drawing/2014/main" xmlns="" id="{0AD79DA0-EDB3-DD74-D1D2-C6FF948F38D2}"/>
                </a:ext>
              </a:extLst>
            </p:cNvPr>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5" name="Google Shape;444;p24">
              <a:extLst>
                <a:ext uri="{FF2B5EF4-FFF2-40B4-BE49-F238E27FC236}">
                  <a16:creationId xmlns:a16="http://schemas.microsoft.com/office/drawing/2014/main" xmlns="" id="{3662579F-F2CB-D74D-92BC-87AF866273F3}"/>
                </a:ext>
              </a:extLst>
            </p:cNvPr>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6" name="Google Shape;445;p24">
              <a:extLst>
                <a:ext uri="{FF2B5EF4-FFF2-40B4-BE49-F238E27FC236}">
                  <a16:creationId xmlns:a16="http://schemas.microsoft.com/office/drawing/2014/main" xmlns="" id="{21D8495C-9060-B5D4-A9AC-6A2DCC975C6D}"/>
                </a:ext>
              </a:extLst>
            </p:cNvPr>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7" name="Google Shape;446;p24">
              <a:extLst>
                <a:ext uri="{FF2B5EF4-FFF2-40B4-BE49-F238E27FC236}">
                  <a16:creationId xmlns:a16="http://schemas.microsoft.com/office/drawing/2014/main" xmlns="" id="{F3CEB247-F0F1-C1A3-0A74-DAAB9B3E24E8}"/>
                </a:ext>
              </a:extLst>
            </p:cNvPr>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8" name="Google Shape;447;p24">
              <a:extLst>
                <a:ext uri="{FF2B5EF4-FFF2-40B4-BE49-F238E27FC236}">
                  <a16:creationId xmlns:a16="http://schemas.microsoft.com/office/drawing/2014/main" xmlns="" id="{35E154BE-3B6E-B6D0-7FA4-2DBFF2D6F38B}"/>
                </a:ext>
              </a:extLst>
            </p:cNvPr>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9" name="Google Shape;448;p24">
              <a:extLst>
                <a:ext uri="{FF2B5EF4-FFF2-40B4-BE49-F238E27FC236}">
                  <a16:creationId xmlns:a16="http://schemas.microsoft.com/office/drawing/2014/main" xmlns="" id="{FC94EF98-95CB-E21F-73D9-4E37CB14A72B}"/>
                </a:ext>
              </a:extLst>
            </p:cNvPr>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0" name="Google Shape;449;p24">
              <a:extLst>
                <a:ext uri="{FF2B5EF4-FFF2-40B4-BE49-F238E27FC236}">
                  <a16:creationId xmlns:a16="http://schemas.microsoft.com/office/drawing/2014/main" xmlns="" id="{10B4E6ED-1F65-EDBD-29C8-600FA25AFC75}"/>
                </a:ext>
              </a:extLst>
            </p:cNvPr>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1" name="Google Shape;450;p24">
              <a:extLst>
                <a:ext uri="{FF2B5EF4-FFF2-40B4-BE49-F238E27FC236}">
                  <a16:creationId xmlns:a16="http://schemas.microsoft.com/office/drawing/2014/main" xmlns="" id="{20E36C0C-439B-BB67-72EA-17D498A3A449}"/>
                </a:ext>
              </a:extLst>
            </p:cNvPr>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2" name="Google Shape;451;p24">
              <a:extLst>
                <a:ext uri="{FF2B5EF4-FFF2-40B4-BE49-F238E27FC236}">
                  <a16:creationId xmlns:a16="http://schemas.microsoft.com/office/drawing/2014/main" xmlns="" id="{0F1DA543-BB7B-227A-6175-AF353C9742FD}"/>
                </a:ext>
              </a:extLst>
            </p:cNvPr>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3" name="Google Shape;452;p24">
              <a:extLst>
                <a:ext uri="{FF2B5EF4-FFF2-40B4-BE49-F238E27FC236}">
                  <a16:creationId xmlns:a16="http://schemas.microsoft.com/office/drawing/2014/main" xmlns="" id="{EC45B911-9EC5-D6B3-BCC1-EAAA59223E38}"/>
                </a:ext>
              </a:extLst>
            </p:cNvPr>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4" name="Google Shape;453;p24">
              <a:extLst>
                <a:ext uri="{FF2B5EF4-FFF2-40B4-BE49-F238E27FC236}">
                  <a16:creationId xmlns:a16="http://schemas.microsoft.com/office/drawing/2014/main" xmlns="" id="{E9C68027-4644-8E11-5A64-3ECE0E785ED6}"/>
                </a:ext>
              </a:extLst>
            </p:cNvPr>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5" name="Google Shape;454;p24">
              <a:extLst>
                <a:ext uri="{FF2B5EF4-FFF2-40B4-BE49-F238E27FC236}">
                  <a16:creationId xmlns:a16="http://schemas.microsoft.com/office/drawing/2014/main" xmlns="" id="{535634F6-5F0F-DFA0-FC23-622B9928BB64}"/>
                </a:ext>
              </a:extLst>
            </p:cNvPr>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6" name="Google Shape;455;p24">
              <a:extLst>
                <a:ext uri="{FF2B5EF4-FFF2-40B4-BE49-F238E27FC236}">
                  <a16:creationId xmlns:a16="http://schemas.microsoft.com/office/drawing/2014/main" xmlns="" id="{978B2C59-2E81-6863-03C1-CA7C5F0B5C5E}"/>
                </a:ext>
              </a:extLst>
            </p:cNvPr>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7" name="Google Shape;456;p24">
              <a:extLst>
                <a:ext uri="{FF2B5EF4-FFF2-40B4-BE49-F238E27FC236}">
                  <a16:creationId xmlns:a16="http://schemas.microsoft.com/office/drawing/2014/main" xmlns="" id="{1849410D-E113-DC7D-EA24-386E424377CF}"/>
                </a:ext>
              </a:extLst>
            </p:cNvPr>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8" name="Google Shape;457;p24">
              <a:extLst>
                <a:ext uri="{FF2B5EF4-FFF2-40B4-BE49-F238E27FC236}">
                  <a16:creationId xmlns:a16="http://schemas.microsoft.com/office/drawing/2014/main" xmlns="" id="{CDB426D4-81EE-F0AA-3829-BEDE2C500AC9}"/>
                </a:ext>
              </a:extLst>
            </p:cNvPr>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9" name="Google Shape;458;p24">
              <a:extLst>
                <a:ext uri="{FF2B5EF4-FFF2-40B4-BE49-F238E27FC236}">
                  <a16:creationId xmlns:a16="http://schemas.microsoft.com/office/drawing/2014/main" xmlns="" id="{ACDF1478-FA0A-E1DD-417B-77006C2858F9}"/>
                </a:ext>
              </a:extLst>
            </p:cNvPr>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0" name="Google Shape;459;p24">
              <a:extLst>
                <a:ext uri="{FF2B5EF4-FFF2-40B4-BE49-F238E27FC236}">
                  <a16:creationId xmlns:a16="http://schemas.microsoft.com/office/drawing/2014/main" xmlns="" id="{99E358EF-57CA-2A4C-53A2-E35F3777E8A8}"/>
                </a:ext>
              </a:extLst>
            </p:cNvPr>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1" name="Google Shape;460;p24">
              <a:extLst>
                <a:ext uri="{FF2B5EF4-FFF2-40B4-BE49-F238E27FC236}">
                  <a16:creationId xmlns:a16="http://schemas.microsoft.com/office/drawing/2014/main" xmlns="" id="{B2128A8A-FFB3-9BB4-CE83-96A84158AFFF}"/>
                </a:ext>
              </a:extLst>
            </p:cNvPr>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2" name="Google Shape;461;p24">
              <a:extLst>
                <a:ext uri="{FF2B5EF4-FFF2-40B4-BE49-F238E27FC236}">
                  <a16:creationId xmlns:a16="http://schemas.microsoft.com/office/drawing/2014/main" xmlns="" id="{D5DA5774-F502-D101-D5A9-987195D4074C}"/>
                </a:ext>
              </a:extLst>
            </p:cNvPr>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3" name="Google Shape;462;p24">
              <a:extLst>
                <a:ext uri="{FF2B5EF4-FFF2-40B4-BE49-F238E27FC236}">
                  <a16:creationId xmlns:a16="http://schemas.microsoft.com/office/drawing/2014/main" xmlns="" id="{F89C3C5D-1018-6C62-CBFA-0009F647689C}"/>
                </a:ext>
              </a:extLst>
            </p:cNvPr>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4" name="Google Shape;463;p24">
              <a:extLst>
                <a:ext uri="{FF2B5EF4-FFF2-40B4-BE49-F238E27FC236}">
                  <a16:creationId xmlns:a16="http://schemas.microsoft.com/office/drawing/2014/main" xmlns="" id="{673F5B7A-0177-1C86-8597-CA7786D843EB}"/>
                </a:ext>
              </a:extLst>
            </p:cNvPr>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5" name="Google Shape;464;p24">
              <a:extLst>
                <a:ext uri="{FF2B5EF4-FFF2-40B4-BE49-F238E27FC236}">
                  <a16:creationId xmlns:a16="http://schemas.microsoft.com/office/drawing/2014/main" xmlns="" id="{6BCFA249-28A6-CE1A-EB1C-F8E2F427CB5B}"/>
                </a:ext>
              </a:extLst>
            </p:cNvPr>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nvGrpSpPr>
            <p:cNvPr id="326" name="Google Shape;465;p24">
              <a:extLst>
                <a:ext uri="{FF2B5EF4-FFF2-40B4-BE49-F238E27FC236}">
                  <a16:creationId xmlns:a16="http://schemas.microsoft.com/office/drawing/2014/main" xmlns="" id="{840C88B7-E9DC-AAB0-F913-881E63E0B2F2}"/>
                </a:ext>
              </a:extLst>
            </p:cNvPr>
            <p:cNvGrpSpPr/>
            <p:nvPr/>
          </p:nvGrpSpPr>
          <p:grpSpPr>
            <a:xfrm>
              <a:off x="8267893" y="1920039"/>
              <a:ext cx="890273" cy="685355"/>
              <a:chOff x="8267893" y="1920039"/>
              <a:chExt cx="890273" cy="685355"/>
            </a:xfrm>
          </p:grpSpPr>
          <p:sp>
            <p:nvSpPr>
              <p:cNvPr id="446" name="Google Shape;466;p24">
                <a:extLst>
                  <a:ext uri="{FF2B5EF4-FFF2-40B4-BE49-F238E27FC236}">
                    <a16:creationId xmlns:a16="http://schemas.microsoft.com/office/drawing/2014/main" xmlns="" id="{D8299129-8AD5-F5F3-E9EE-CC31CA4F9E44}"/>
                  </a:ext>
                </a:extLst>
              </p:cNvPr>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7" name="Google Shape;467;p24">
                <a:extLst>
                  <a:ext uri="{FF2B5EF4-FFF2-40B4-BE49-F238E27FC236}">
                    <a16:creationId xmlns:a16="http://schemas.microsoft.com/office/drawing/2014/main" xmlns="" id="{96E08E34-C891-2C9C-CF5D-72CC72934A38}"/>
                  </a:ext>
                </a:extLst>
              </p:cNvPr>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8" name="Google Shape;468;p24">
                <a:extLst>
                  <a:ext uri="{FF2B5EF4-FFF2-40B4-BE49-F238E27FC236}">
                    <a16:creationId xmlns:a16="http://schemas.microsoft.com/office/drawing/2014/main" xmlns="" id="{95327797-6CA9-1CFC-3541-9AEE55AF76A3}"/>
                  </a:ext>
                </a:extLst>
              </p:cNvPr>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9" name="Google Shape;469;p24">
                <a:extLst>
                  <a:ext uri="{FF2B5EF4-FFF2-40B4-BE49-F238E27FC236}">
                    <a16:creationId xmlns:a16="http://schemas.microsoft.com/office/drawing/2014/main" xmlns="" id="{688B2816-20BF-E960-F2D1-677DA4F67D5A}"/>
                  </a:ext>
                </a:extLst>
              </p:cNvPr>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0" name="Google Shape;470;p24">
                <a:extLst>
                  <a:ext uri="{FF2B5EF4-FFF2-40B4-BE49-F238E27FC236}">
                    <a16:creationId xmlns:a16="http://schemas.microsoft.com/office/drawing/2014/main" xmlns="" id="{E3997783-FE2E-5BBE-A2BB-EBDDE1B745A2}"/>
                  </a:ext>
                </a:extLst>
              </p:cNvPr>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sp>
          <p:nvSpPr>
            <p:cNvPr id="327" name="Google Shape;471;p24">
              <a:extLst>
                <a:ext uri="{FF2B5EF4-FFF2-40B4-BE49-F238E27FC236}">
                  <a16:creationId xmlns:a16="http://schemas.microsoft.com/office/drawing/2014/main" xmlns="" id="{2DBC6F6C-D899-8AA1-EEF8-4967EFB89EAD}"/>
                </a:ext>
              </a:extLst>
            </p:cNvPr>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8" name="Google Shape;472;p24">
              <a:extLst>
                <a:ext uri="{FF2B5EF4-FFF2-40B4-BE49-F238E27FC236}">
                  <a16:creationId xmlns:a16="http://schemas.microsoft.com/office/drawing/2014/main" xmlns="" id="{CD9AED22-FD95-DC38-F460-D3A10AE92600}"/>
                </a:ext>
              </a:extLst>
            </p:cNvPr>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9" name="Google Shape;473;p24">
              <a:extLst>
                <a:ext uri="{FF2B5EF4-FFF2-40B4-BE49-F238E27FC236}">
                  <a16:creationId xmlns:a16="http://schemas.microsoft.com/office/drawing/2014/main" xmlns="" id="{03FFD5FD-9796-9295-C86C-567DAF1C4892}"/>
                </a:ext>
              </a:extLst>
            </p:cNvPr>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0" name="Google Shape;474;p24">
              <a:extLst>
                <a:ext uri="{FF2B5EF4-FFF2-40B4-BE49-F238E27FC236}">
                  <a16:creationId xmlns:a16="http://schemas.microsoft.com/office/drawing/2014/main" xmlns="" id="{BBFB47FE-A21E-94B6-35D3-B57C80DCC056}"/>
                </a:ext>
              </a:extLst>
            </p:cNvPr>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1" name="Google Shape;475;p24">
              <a:extLst>
                <a:ext uri="{FF2B5EF4-FFF2-40B4-BE49-F238E27FC236}">
                  <a16:creationId xmlns:a16="http://schemas.microsoft.com/office/drawing/2014/main" xmlns="" id="{0B8ABD76-4107-6479-382F-C6FC79E90141}"/>
                </a:ext>
              </a:extLst>
            </p:cNvPr>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2" name="Google Shape;476;p24">
              <a:extLst>
                <a:ext uri="{FF2B5EF4-FFF2-40B4-BE49-F238E27FC236}">
                  <a16:creationId xmlns:a16="http://schemas.microsoft.com/office/drawing/2014/main" xmlns="" id="{1FB6CAA0-7A99-D3BD-2853-63A8DA810C98}"/>
                </a:ext>
              </a:extLst>
            </p:cNvPr>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3" name="Google Shape;477;p24">
              <a:extLst>
                <a:ext uri="{FF2B5EF4-FFF2-40B4-BE49-F238E27FC236}">
                  <a16:creationId xmlns:a16="http://schemas.microsoft.com/office/drawing/2014/main" xmlns="" id="{AED1334E-A67E-2524-0533-CD11A20EA4FF}"/>
                </a:ext>
              </a:extLst>
            </p:cNvPr>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4" name="Google Shape;478;p24">
              <a:extLst>
                <a:ext uri="{FF2B5EF4-FFF2-40B4-BE49-F238E27FC236}">
                  <a16:creationId xmlns:a16="http://schemas.microsoft.com/office/drawing/2014/main" xmlns="" id="{65463D63-49E1-5B45-A4EE-961C1B24A497}"/>
                </a:ext>
              </a:extLst>
            </p:cNvPr>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5" name="Google Shape;479;p24">
              <a:extLst>
                <a:ext uri="{FF2B5EF4-FFF2-40B4-BE49-F238E27FC236}">
                  <a16:creationId xmlns:a16="http://schemas.microsoft.com/office/drawing/2014/main" xmlns="" id="{DD8F2BE3-632A-05C9-4B40-069350104E7F}"/>
                </a:ext>
              </a:extLst>
            </p:cNvPr>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6" name="Google Shape;480;p24">
              <a:extLst>
                <a:ext uri="{FF2B5EF4-FFF2-40B4-BE49-F238E27FC236}">
                  <a16:creationId xmlns:a16="http://schemas.microsoft.com/office/drawing/2014/main" xmlns="" id="{7EE14A3D-4DE5-8679-DE58-FF6D6FB25D73}"/>
                </a:ext>
              </a:extLst>
            </p:cNvPr>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7" name="Google Shape;481;p24">
              <a:extLst>
                <a:ext uri="{FF2B5EF4-FFF2-40B4-BE49-F238E27FC236}">
                  <a16:creationId xmlns:a16="http://schemas.microsoft.com/office/drawing/2014/main" xmlns="" id="{BAE621A8-78E1-8073-FFC6-DF32629E3D44}"/>
                </a:ext>
              </a:extLst>
            </p:cNvPr>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8" name="Google Shape;482;p24">
              <a:extLst>
                <a:ext uri="{FF2B5EF4-FFF2-40B4-BE49-F238E27FC236}">
                  <a16:creationId xmlns:a16="http://schemas.microsoft.com/office/drawing/2014/main" xmlns="" id="{9883B883-BA26-B2CA-1B1B-91C1265D2AEF}"/>
                </a:ext>
              </a:extLst>
            </p:cNvPr>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9" name="Google Shape;483;p24">
              <a:extLst>
                <a:ext uri="{FF2B5EF4-FFF2-40B4-BE49-F238E27FC236}">
                  <a16:creationId xmlns:a16="http://schemas.microsoft.com/office/drawing/2014/main" xmlns="" id="{F44C5B41-4735-BC75-A37A-DADDF3315B61}"/>
                </a:ext>
              </a:extLst>
            </p:cNvPr>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0" name="Google Shape;484;p24">
              <a:extLst>
                <a:ext uri="{FF2B5EF4-FFF2-40B4-BE49-F238E27FC236}">
                  <a16:creationId xmlns:a16="http://schemas.microsoft.com/office/drawing/2014/main" xmlns="" id="{797063EF-3017-867F-D67C-159DD5B55ED7}"/>
                </a:ext>
              </a:extLst>
            </p:cNvPr>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1" name="Google Shape;485;p24">
              <a:extLst>
                <a:ext uri="{FF2B5EF4-FFF2-40B4-BE49-F238E27FC236}">
                  <a16:creationId xmlns:a16="http://schemas.microsoft.com/office/drawing/2014/main" xmlns="" id="{38870BF2-4D01-95E1-488D-F868040F1BF8}"/>
                </a:ext>
              </a:extLst>
            </p:cNvPr>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2" name="Google Shape;486;p24">
              <a:extLst>
                <a:ext uri="{FF2B5EF4-FFF2-40B4-BE49-F238E27FC236}">
                  <a16:creationId xmlns:a16="http://schemas.microsoft.com/office/drawing/2014/main" xmlns="" id="{B3D64E81-35CA-ADD0-7685-865E5E9BD766}"/>
                </a:ext>
              </a:extLst>
            </p:cNvPr>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3" name="Google Shape;487;p24">
              <a:extLst>
                <a:ext uri="{FF2B5EF4-FFF2-40B4-BE49-F238E27FC236}">
                  <a16:creationId xmlns:a16="http://schemas.microsoft.com/office/drawing/2014/main" xmlns="" id="{E1B7EF81-62B1-628A-918C-083EA2ABAC65}"/>
                </a:ext>
              </a:extLst>
            </p:cNvPr>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4" name="Google Shape;488;p24">
              <a:extLst>
                <a:ext uri="{FF2B5EF4-FFF2-40B4-BE49-F238E27FC236}">
                  <a16:creationId xmlns:a16="http://schemas.microsoft.com/office/drawing/2014/main" xmlns="" id="{D4E733DD-7227-B4E2-CF4F-8C3126D1095D}"/>
                </a:ext>
              </a:extLst>
            </p:cNvPr>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5" name="Google Shape;489;p24">
              <a:extLst>
                <a:ext uri="{FF2B5EF4-FFF2-40B4-BE49-F238E27FC236}">
                  <a16:creationId xmlns:a16="http://schemas.microsoft.com/office/drawing/2014/main" xmlns="" id="{8D9459E1-0202-A1EF-C410-0EAC00C4A64D}"/>
                </a:ext>
              </a:extLst>
            </p:cNvPr>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6" name="Google Shape;490;p24">
              <a:extLst>
                <a:ext uri="{FF2B5EF4-FFF2-40B4-BE49-F238E27FC236}">
                  <a16:creationId xmlns:a16="http://schemas.microsoft.com/office/drawing/2014/main" xmlns="" id="{D2AB77EA-2396-1197-F275-56F983E7BB50}"/>
                </a:ext>
              </a:extLst>
            </p:cNvPr>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7" name="Google Shape;491;p24">
              <a:extLst>
                <a:ext uri="{FF2B5EF4-FFF2-40B4-BE49-F238E27FC236}">
                  <a16:creationId xmlns:a16="http://schemas.microsoft.com/office/drawing/2014/main" xmlns="" id="{4D889F5F-FBA7-A968-4C9B-EA7EA7498D70}"/>
                </a:ext>
              </a:extLst>
            </p:cNvPr>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8" name="Google Shape;492;p24">
              <a:extLst>
                <a:ext uri="{FF2B5EF4-FFF2-40B4-BE49-F238E27FC236}">
                  <a16:creationId xmlns:a16="http://schemas.microsoft.com/office/drawing/2014/main" xmlns="" id="{B0196DC9-48E0-9EF6-435D-799ED5DA8040}"/>
                </a:ext>
              </a:extLst>
            </p:cNvPr>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9" name="Google Shape;493;p24">
              <a:extLst>
                <a:ext uri="{FF2B5EF4-FFF2-40B4-BE49-F238E27FC236}">
                  <a16:creationId xmlns:a16="http://schemas.microsoft.com/office/drawing/2014/main" xmlns="" id="{12CE7756-2676-449C-D354-1BAD72C4F4D6}"/>
                </a:ext>
              </a:extLst>
            </p:cNvPr>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0" name="Google Shape;494;p24">
              <a:extLst>
                <a:ext uri="{FF2B5EF4-FFF2-40B4-BE49-F238E27FC236}">
                  <a16:creationId xmlns:a16="http://schemas.microsoft.com/office/drawing/2014/main" xmlns="" id="{42624D73-E35F-2C03-60C6-0E4F5FC81225}"/>
                </a:ext>
              </a:extLst>
            </p:cNvPr>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1" name="Google Shape;495;p24">
              <a:extLst>
                <a:ext uri="{FF2B5EF4-FFF2-40B4-BE49-F238E27FC236}">
                  <a16:creationId xmlns:a16="http://schemas.microsoft.com/office/drawing/2014/main" xmlns="" id="{B0B6C270-0A80-2DB3-1F22-09BCBF0EC88A}"/>
                </a:ext>
              </a:extLst>
            </p:cNvPr>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2" name="Google Shape;496;p24">
              <a:extLst>
                <a:ext uri="{FF2B5EF4-FFF2-40B4-BE49-F238E27FC236}">
                  <a16:creationId xmlns:a16="http://schemas.microsoft.com/office/drawing/2014/main" xmlns="" id="{D5A96C5A-17DF-41B9-4257-347371C9557D}"/>
                </a:ext>
              </a:extLst>
            </p:cNvPr>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3" name="Google Shape;497;p24">
              <a:extLst>
                <a:ext uri="{FF2B5EF4-FFF2-40B4-BE49-F238E27FC236}">
                  <a16:creationId xmlns:a16="http://schemas.microsoft.com/office/drawing/2014/main" xmlns="" id="{8B5501FA-F69C-825C-1D15-E22DE9D291AD}"/>
                </a:ext>
              </a:extLst>
            </p:cNvPr>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4" name="Google Shape;498;p24">
              <a:extLst>
                <a:ext uri="{FF2B5EF4-FFF2-40B4-BE49-F238E27FC236}">
                  <a16:creationId xmlns:a16="http://schemas.microsoft.com/office/drawing/2014/main" xmlns="" id="{0D56B908-7D36-4FD5-C885-1376B448F3BE}"/>
                </a:ext>
              </a:extLst>
            </p:cNvPr>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5" name="Google Shape;499;p24">
              <a:extLst>
                <a:ext uri="{FF2B5EF4-FFF2-40B4-BE49-F238E27FC236}">
                  <a16:creationId xmlns:a16="http://schemas.microsoft.com/office/drawing/2014/main" xmlns="" id="{672B04DF-AFB0-752A-5CD8-FBF338BBD5D8}"/>
                </a:ext>
              </a:extLst>
            </p:cNvPr>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6" name="Google Shape;500;p24">
              <a:extLst>
                <a:ext uri="{FF2B5EF4-FFF2-40B4-BE49-F238E27FC236}">
                  <a16:creationId xmlns:a16="http://schemas.microsoft.com/office/drawing/2014/main" xmlns="" id="{10B28A3B-E843-48B8-F747-C9B78A6D342C}"/>
                </a:ext>
              </a:extLst>
            </p:cNvPr>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7" name="Google Shape;501;p24">
              <a:extLst>
                <a:ext uri="{FF2B5EF4-FFF2-40B4-BE49-F238E27FC236}">
                  <a16:creationId xmlns:a16="http://schemas.microsoft.com/office/drawing/2014/main" xmlns="" id="{80DE0F69-B092-4FAF-C670-5C9F0C2982A3}"/>
                </a:ext>
              </a:extLst>
            </p:cNvPr>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8" name="Google Shape;502;p24">
              <a:extLst>
                <a:ext uri="{FF2B5EF4-FFF2-40B4-BE49-F238E27FC236}">
                  <a16:creationId xmlns:a16="http://schemas.microsoft.com/office/drawing/2014/main" xmlns="" id="{7F590510-FD83-2A9A-6DF6-1E7371B870F3}"/>
                </a:ext>
              </a:extLst>
            </p:cNvPr>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9" name="Google Shape;503;p24">
              <a:extLst>
                <a:ext uri="{FF2B5EF4-FFF2-40B4-BE49-F238E27FC236}">
                  <a16:creationId xmlns:a16="http://schemas.microsoft.com/office/drawing/2014/main" xmlns="" id="{7E2CCA9D-5AB7-3D6C-8ED3-82BB241FD40F}"/>
                </a:ext>
              </a:extLst>
            </p:cNvPr>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0" name="Google Shape;504;p24">
              <a:extLst>
                <a:ext uri="{FF2B5EF4-FFF2-40B4-BE49-F238E27FC236}">
                  <a16:creationId xmlns:a16="http://schemas.microsoft.com/office/drawing/2014/main" xmlns="" id="{DA60A714-82F5-E6AE-2236-7D460B26EEBD}"/>
                </a:ext>
              </a:extLst>
            </p:cNvPr>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1" name="Google Shape;505;p24">
              <a:extLst>
                <a:ext uri="{FF2B5EF4-FFF2-40B4-BE49-F238E27FC236}">
                  <a16:creationId xmlns:a16="http://schemas.microsoft.com/office/drawing/2014/main" xmlns="" id="{0ABC4FD9-FD43-CAEF-6F44-4E16CBEC8C17}"/>
                </a:ext>
              </a:extLst>
            </p:cNvPr>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2" name="Google Shape;506;p24">
              <a:extLst>
                <a:ext uri="{FF2B5EF4-FFF2-40B4-BE49-F238E27FC236}">
                  <a16:creationId xmlns:a16="http://schemas.microsoft.com/office/drawing/2014/main" xmlns="" id="{B4179929-6EDE-865D-0C46-3315B1C5FEE2}"/>
                </a:ext>
              </a:extLst>
            </p:cNvPr>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3" name="Google Shape;507;p24">
              <a:extLst>
                <a:ext uri="{FF2B5EF4-FFF2-40B4-BE49-F238E27FC236}">
                  <a16:creationId xmlns:a16="http://schemas.microsoft.com/office/drawing/2014/main" xmlns="" id="{30AC094B-D045-EA8A-DD91-1C0628DDE342}"/>
                </a:ext>
              </a:extLst>
            </p:cNvPr>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4" name="Google Shape;508;p24">
              <a:extLst>
                <a:ext uri="{FF2B5EF4-FFF2-40B4-BE49-F238E27FC236}">
                  <a16:creationId xmlns:a16="http://schemas.microsoft.com/office/drawing/2014/main" xmlns="" id="{0A508319-049D-E36F-0259-81B5B0395250}"/>
                </a:ext>
              </a:extLst>
            </p:cNvPr>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5" name="Google Shape;509;p24">
              <a:extLst>
                <a:ext uri="{FF2B5EF4-FFF2-40B4-BE49-F238E27FC236}">
                  <a16:creationId xmlns:a16="http://schemas.microsoft.com/office/drawing/2014/main" xmlns="" id="{F7624C30-DEED-832F-1A15-8767FCCE30E1}"/>
                </a:ext>
              </a:extLst>
            </p:cNvPr>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6" name="Google Shape;510;p24">
              <a:extLst>
                <a:ext uri="{FF2B5EF4-FFF2-40B4-BE49-F238E27FC236}">
                  <a16:creationId xmlns:a16="http://schemas.microsoft.com/office/drawing/2014/main" xmlns="" id="{7D84CBFD-0D0A-2579-A77C-C4AA93DF4598}"/>
                </a:ext>
              </a:extLst>
            </p:cNvPr>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7" name="Google Shape;511;p24">
              <a:extLst>
                <a:ext uri="{FF2B5EF4-FFF2-40B4-BE49-F238E27FC236}">
                  <a16:creationId xmlns:a16="http://schemas.microsoft.com/office/drawing/2014/main" xmlns="" id="{7AC6D293-642C-39FB-BBA1-F19B9FA900EB}"/>
                </a:ext>
              </a:extLst>
            </p:cNvPr>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8" name="Google Shape;512;p24">
              <a:extLst>
                <a:ext uri="{FF2B5EF4-FFF2-40B4-BE49-F238E27FC236}">
                  <a16:creationId xmlns:a16="http://schemas.microsoft.com/office/drawing/2014/main" xmlns="" id="{90E485ED-013F-79C5-4FAA-586C0D41CB95}"/>
                </a:ext>
              </a:extLst>
            </p:cNvPr>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9" name="Google Shape;513;p24">
              <a:extLst>
                <a:ext uri="{FF2B5EF4-FFF2-40B4-BE49-F238E27FC236}">
                  <a16:creationId xmlns:a16="http://schemas.microsoft.com/office/drawing/2014/main" xmlns="" id="{50ABB839-346A-9926-DE55-804BD4D41F74}"/>
                </a:ext>
              </a:extLst>
            </p:cNvPr>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0" name="Google Shape;514;p24">
              <a:extLst>
                <a:ext uri="{FF2B5EF4-FFF2-40B4-BE49-F238E27FC236}">
                  <a16:creationId xmlns:a16="http://schemas.microsoft.com/office/drawing/2014/main" xmlns="" id="{4B90B7B6-FC93-7BC1-B986-34EB05460B76}"/>
                </a:ext>
              </a:extLst>
            </p:cNvPr>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1" name="Google Shape;515;p24">
              <a:extLst>
                <a:ext uri="{FF2B5EF4-FFF2-40B4-BE49-F238E27FC236}">
                  <a16:creationId xmlns:a16="http://schemas.microsoft.com/office/drawing/2014/main" xmlns="" id="{30ECB406-D6BC-27D3-24FE-D61208F58AFE}"/>
                </a:ext>
              </a:extLst>
            </p:cNvPr>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2" name="Google Shape;516;p24">
              <a:extLst>
                <a:ext uri="{FF2B5EF4-FFF2-40B4-BE49-F238E27FC236}">
                  <a16:creationId xmlns:a16="http://schemas.microsoft.com/office/drawing/2014/main" xmlns="" id="{346A55AD-7F58-60C9-5102-0300BA356683}"/>
                </a:ext>
              </a:extLst>
            </p:cNvPr>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3" name="Google Shape;517;p24">
              <a:extLst>
                <a:ext uri="{FF2B5EF4-FFF2-40B4-BE49-F238E27FC236}">
                  <a16:creationId xmlns:a16="http://schemas.microsoft.com/office/drawing/2014/main" xmlns="" id="{BC8BAA54-2A6E-179D-13CD-689D00464D30}"/>
                </a:ext>
              </a:extLst>
            </p:cNvPr>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4" name="Google Shape;518;p24">
              <a:extLst>
                <a:ext uri="{FF2B5EF4-FFF2-40B4-BE49-F238E27FC236}">
                  <a16:creationId xmlns:a16="http://schemas.microsoft.com/office/drawing/2014/main" xmlns="" id="{F581AB60-EEF1-D45D-DB41-8A09113854DB}"/>
                </a:ext>
              </a:extLst>
            </p:cNvPr>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5" name="Google Shape;519;p24">
              <a:extLst>
                <a:ext uri="{FF2B5EF4-FFF2-40B4-BE49-F238E27FC236}">
                  <a16:creationId xmlns:a16="http://schemas.microsoft.com/office/drawing/2014/main" xmlns="" id="{8C79656E-20D4-E286-9152-4E26BE48EB23}"/>
                </a:ext>
              </a:extLst>
            </p:cNvPr>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6" name="Google Shape;520;p24">
              <a:extLst>
                <a:ext uri="{FF2B5EF4-FFF2-40B4-BE49-F238E27FC236}">
                  <a16:creationId xmlns:a16="http://schemas.microsoft.com/office/drawing/2014/main" xmlns="" id="{55217137-4298-0F74-F844-F6F08B3F4B10}"/>
                </a:ext>
              </a:extLst>
            </p:cNvPr>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7" name="Google Shape;521;p24">
              <a:extLst>
                <a:ext uri="{FF2B5EF4-FFF2-40B4-BE49-F238E27FC236}">
                  <a16:creationId xmlns:a16="http://schemas.microsoft.com/office/drawing/2014/main" xmlns="" id="{EC93F00A-9D07-51A6-B501-2444BB1A7BA3}"/>
                </a:ext>
              </a:extLst>
            </p:cNvPr>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8" name="Google Shape;522;p24">
              <a:extLst>
                <a:ext uri="{FF2B5EF4-FFF2-40B4-BE49-F238E27FC236}">
                  <a16:creationId xmlns:a16="http://schemas.microsoft.com/office/drawing/2014/main" xmlns="" id="{BF2052A8-3AAC-3093-8EB3-09042A3CC395}"/>
                </a:ext>
              </a:extLst>
            </p:cNvPr>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9" name="Google Shape;523;p24">
              <a:extLst>
                <a:ext uri="{FF2B5EF4-FFF2-40B4-BE49-F238E27FC236}">
                  <a16:creationId xmlns:a16="http://schemas.microsoft.com/office/drawing/2014/main" xmlns="" id="{9DE0D322-04B5-972F-59BF-88B0ABA02027}"/>
                </a:ext>
              </a:extLst>
            </p:cNvPr>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0" name="Google Shape;524;p24">
              <a:extLst>
                <a:ext uri="{FF2B5EF4-FFF2-40B4-BE49-F238E27FC236}">
                  <a16:creationId xmlns:a16="http://schemas.microsoft.com/office/drawing/2014/main" xmlns="" id="{03B5D107-179E-6BCF-A5EA-D743A73AB5A4}"/>
                </a:ext>
              </a:extLst>
            </p:cNvPr>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1" name="Google Shape;525;p24">
              <a:extLst>
                <a:ext uri="{FF2B5EF4-FFF2-40B4-BE49-F238E27FC236}">
                  <a16:creationId xmlns:a16="http://schemas.microsoft.com/office/drawing/2014/main" xmlns="" id="{861283D2-1505-CFBA-E777-ADC13F9316EC}"/>
                </a:ext>
              </a:extLst>
            </p:cNvPr>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2" name="Google Shape;526;p24">
              <a:extLst>
                <a:ext uri="{FF2B5EF4-FFF2-40B4-BE49-F238E27FC236}">
                  <a16:creationId xmlns:a16="http://schemas.microsoft.com/office/drawing/2014/main" xmlns="" id="{C7E93C27-7161-05F2-B6DA-D15F96C438BE}"/>
                </a:ext>
              </a:extLst>
            </p:cNvPr>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3" name="Google Shape;527;p24">
              <a:extLst>
                <a:ext uri="{FF2B5EF4-FFF2-40B4-BE49-F238E27FC236}">
                  <a16:creationId xmlns:a16="http://schemas.microsoft.com/office/drawing/2014/main" xmlns="" id="{6B71CEBE-B79D-CA2E-9AC8-925242D8C277}"/>
                </a:ext>
              </a:extLst>
            </p:cNvPr>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4" name="Google Shape;528;p24">
              <a:extLst>
                <a:ext uri="{FF2B5EF4-FFF2-40B4-BE49-F238E27FC236}">
                  <a16:creationId xmlns:a16="http://schemas.microsoft.com/office/drawing/2014/main" xmlns="" id="{2A9C8C40-321F-DA28-569D-EED75277D1F5}"/>
                </a:ext>
              </a:extLst>
            </p:cNvPr>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5" name="Google Shape;529;p24">
              <a:extLst>
                <a:ext uri="{FF2B5EF4-FFF2-40B4-BE49-F238E27FC236}">
                  <a16:creationId xmlns:a16="http://schemas.microsoft.com/office/drawing/2014/main" xmlns="" id="{D89E644F-E6AC-6D65-4029-2C2A8AFDE3EF}"/>
                </a:ext>
              </a:extLst>
            </p:cNvPr>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6" name="Google Shape;530;p24">
              <a:extLst>
                <a:ext uri="{FF2B5EF4-FFF2-40B4-BE49-F238E27FC236}">
                  <a16:creationId xmlns:a16="http://schemas.microsoft.com/office/drawing/2014/main" xmlns="" id="{7DB3E4F4-E35F-380A-A69E-3B16E8C21ED8}"/>
                </a:ext>
              </a:extLst>
            </p:cNvPr>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7" name="Google Shape;531;p24">
              <a:extLst>
                <a:ext uri="{FF2B5EF4-FFF2-40B4-BE49-F238E27FC236}">
                  <a16:creationId xmlns:a16="http://schemas.microsoft.com/office/drawing/2014/main" xmlns="" id="{33D16B95-8C8E-6409-A373-BC18FCE36806}"/>
                </a:ext>
              </a:extLst>
            </p:cNvPr>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8" name="Google Shape;532;p24">
              <a:extLst>
                <a:ext uri="{FF2B5EF4-FFF2-40B4-BE49-F238E27FC236}">
                  <a16:creationId xmlns:a16="http://schemas.microsoft.com/office/drawing/2014/main" xmlns="" id="{A458E0D1-AA18-7D30-A378-3716FE60D3D1}"/>
                </a:ext>
              </a:extLst>
            </p:cNvPr>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9" name="Google Shape;533;p24">
              <a:extLst>
                <a:ext uri="{FF2B5EF4-FFF2-40B4-BE49-F238E27FC236}">
                  <a16:creationId xmlns:a16="http://schemas.microsoft.com/office/drawing/2014/main" xmlns="" id="{97744A4F-BE1D-E678-E9D7-11074F107D74}"/>
                </a:ext>
              </a:extLst>
            </p:cNvPr>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0" name="Google Shape;534;p24">
              <a:extLst>
                <a:ext uri="{FF2B5EF4-FFF2-40B4-BE49-F238E27FC236}">
                  <a16:creationId xmlns:a16="http://schemas.microsoft.com/office/drawing/2014/main" xmlns="" id="{AF4AD5A7-39ED-2715-F918-FDF2405F9A88}"/>
                </a:ext>
              </a:extLst>
            </p:cNvPr>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1" name="Google Shape;535;p24">
              <a:extLst>
                <a:ext uri="{FF2B5EF4-FFF2-40B4-BE49-F238E27FC236}">
                  <a16:creationId xmlns:a16="http://schemas.microsoft.com/office/drawing/2014/main" xmlns="" id="{8989D41F-D60B-7B8A-F5F4-0C07CC703A71}"/>
                </a:ext>
              </a:extLst>
            </p:cNvPr>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2" name="Google Shape;536;p24">
              <a:extLst>
                <a:ext uri="{FF2B5EF4-FFF2-40B4-BE49-F238E27FC236}">
                  <a16:creationId xmlns:a16="http://schemas.microsoft.com/office/drawing/2014/main" xmlns="" id="{4139351F-5288-EEDB-705D-EB0C133E0AC8}"/>
                </a:ext>
              </a:extLst>
            </p:cNvPr>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3" name="Google Shape;537;p24">
              <a:extLst>
                <a:ext uri="{FF2B5EF4-FFF2-40B4-BE49-F238E27FC236}">
                  <a16:creationId xmlns:a16="http://schemas.microsoft.com/office/drawing/2014/main" xmlns="" id="{56113D65-1A4D-747F-7599-647180352C8F}"/>
                </a:ext>
              </a:extLst>
            </p:cNvPr>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4" name="Google Shape;538;p24">
              <a:extLst>
                <a:ext uri="{FF2B5EF4-FFF2-40B4-BE49-F238E27FC236}">
                  <a16:creationId xmlns:a16="http://schemas.microsoft.com/office/drawing/2014/main" xmlns="" id="{644C0E08-13D4-9108-19FD-6CBC401762B3}"/>
                </a:ext>
              </a:extLst>
            </p:cNvPr>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5" name="Google Shape;539;p24">
              <a:extLst>
                <a:ext uri="{FF2B5EF4-FFF2-40B4-BE49-F238E27FC236}">
                  <a16:creationId xmlns:a16="http://schemas.microsoft.com/office/drawing/2014/main" xmlns="" id="{DBD97F3E-53F4-B3A2-33B8-7EFD7A57C144}"/>
                </a:ext>
              </a:extLst>
            </p:cNvPr>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6" name="Google Shape;540;p24">
              <a:extLst>
                <a:ext uri="{FF2B5EF4-FFF2-40B4-BE49-F238E27FC236}">
                  <a16:creationId xmlns:a16="http://schemas.microsoft.com/office/drawing/2014/main" xmlns="" id="{D5B4A6D4-D743-52E4-1EC0-40D72E02A8A1}"/>
                </a:ext>
              </a:extLst>
            </p:cNvPr>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7" name="Google Shape;541;p24">
              <a:extLst>
                <a:ext uri="{FF2B5EF4-FFF2-40B4-BE49-F238E27FC236}">
                  <a16:creationId xmlns:a16="http://schemas.microsoft.com/office/drawing/2014/main" xmlns="" id="{9B625645-0EBF-CFC8-0C96-3912657C84FF}"/>
                </a:ext>
              </a:extLst>
            </p:cNvPr>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8" name="Google Shape;542;p24">
              <a:extLst>
                <a:ext uri="{FF2B5EF4-FFF2-40B4-BE49-F238E27FC236}">
                  <a16:creationId xmlns:a16="http://schemas.microsoft.com/office/drawing/2014/main" xmlns="" id="{4BD6CA35-F477-C56E-DB6E-1284D66DBF03}"/>
                </a:ext>
              </a:extLst>
            </p:cNvPr>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9" name="Google Shape;543;p24">
              <a:extLst>
                <a:ext uri="{FF2B5EF4-FFF2-40B4-BE49-F238E27FC236}">
                  <a16:creationId xmlns:a16="http://schemas.microsoft.com/office/drawing/2014/main" xmlns="" id="{90913A1C-A593-C845-82B2-AEA65AE5F514}"/>
                </a:ext>
              </a:extLst>
            </p:cNvPr>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0" name="Google Shape;544;p24">
              <a:extLst>
                <a:ext uri="{FF2B5EF4-FFF2-40B4-BE49-F238E27FC236}">
                  <a16:creationId xmlns:a16="http://schemas.microsoft.com/office/drawing/2014/main" xmlns="" id="{13213FE1-A5A7-D222-7621-57A118B78326}"/>
                </a:ext>
              </a:extLst>
            </p:cNvPr>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1" name="Google Shape;545;p24">
              <a:extLst>
                <a:ext uri="{FF2B5EF4-FFF2-40B4-BE49-F238E27FC236}">
                  <a16:creationId xmlns:a16="http://schemas.microsoft.com/office/drawing/2014/main" xmlns="" id="{C47C1AAB-2C80-9EFE-A457-5D2B7B86C25E}"/>
                </a:ext>
              </a:extLst>
            </p:cNvPr>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2" name="Google Shape;546;p24">
              <a:extLst>
                <a:ext uri="{FF2B5EF4-FFF2-40B4-BE49-F238E27FC236}">
                  <a16:creationId xmlns:a16="http://schemas.microsoft.com/office/drawing/2014/main" xmlns="" id="{3456C811-9BBB-2184-401D-96ED721E0F4C}"/>
                </a:ext>
              </a:extLst>
            </p:cNvPr>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3" name="Google Shape;547;p24">
              <a:extLst>
                <a:ext uri="{FF2B5EF4-FFF2-40B4-BE49-F238E27FC236}">
                  <a16:creationId xmlns:a16="http://schemas.microsoft.com/office/drawing/2014/main" xmlns="" id="{530BE6F1-D908-68DE-39C5-40C45C224C97}"/>
                </a:ext>
              </a:extLst>
            </p:cNvPr>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4" name="Google Shape;548;p24">
              <a:extLst>
                <a:ext uri="{FF2B5EF4-FFF2-40B4-BE49-F238E27FC236}">
                  <a16:creationId xmlns:a16="http://schemas.microsoft.com/office/drawing/2014/main" xmlns="" id="{D4904F12-257A-B1A4-51C6-4F5D6449D285}"/>
                </a:ext>
              </a:extLst>
            </p:cNvPr>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5" name="Google Shape;549;p24">
              <a:extLst>
                <a:ext uri="{FF2B5EF4-FFF2-40B4-BE49-F238E27FC236}">
                  <a16:creationId xmlns:a16="http://schemas.microsoft.com/office/drawing/2014/main" xmlns="" id="{ED965B38-5B1B-C857-3F4F-42C14D8D3FC8}"/>
                </a:ext>
              </a:extLst>
            </p:cNvPr>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6" name="Google Shape;550;p24">
              <a:extLst>
                <a:ext uri="{FF2B5EF4-FFF2-40B4-BE49-F238E27FC236}">
                  <a16:creationId xmlns:a16="http://schemas.microsoft.com/office/drawing/2014/main" xmlns="" id="{D551214D-6EAE-77EE-24DD-37BEFC4A055E}"/>
                </a:ext>
              </a:extLst>
            </p:cNvPr>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7" name="Google Shape;551;p24">
              <a:extLst>
                <a:ext uri="{FF2B5EF4-FFF2-40B4-BE49-F238E27FC236}">
                  <a16:creationId xmlns:a16="http://schemas.microsoft.com/office/drawing/2014/main" xmlns="" id="{B0FF86AE-0976-4970-1EC5-97F826D1B120}"/>
                </a:ext>
              </a:extLst>
            </p:cNvPr>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8" name="Google Shape;552;p24">
              <a:extLst>
                <a:ext uri="{FF2B5EF4-FFF2-40B4-BE49-F238E27FC236}">
                  <a16:creationId xmlns:a16="http://schemas.microsoft.com/office/drawing/2014/main" xmlns="" id="{0DC20BBF-30FF-0805-FF61-4F93B7AFE2AE}"/>
                </a:ext>
              </a:extLst>
            </p:cNvPr>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9" name="Google Shape;553;p24">
              <a:extLst>
                <a:ext uri="{FF2B5EF4-FFF2-40B4-BE49-F238E27FC236}">
                  <a16:creationId xmlns:a16="http://schemas.microsoft.com/office/drawing/2014/main" xmlns="" id="{9207FBF0-31B4-21E0-9EFB-D2A45113651B}"/>
                </a:ext>
              </a:extLst>
            </p:cNvPr>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0" name="Google Shape;554;p24">
              <a:extLst>
                <a:ext uri="{FF2B5EF4-FFF2-40B4-BE49-F238E27FC236}">
                  <a16:creationId xmlns:a16="http://schemas.microsoft.com/office/drawing/2014/main" xmlns="" id="{389744EB-C324-148F-FE08-06E3C6EC8A58}"/>
                </a:ext>
              </a:extLst>
            </p:cNvPr>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1" name="Google Shape;555;p24">
              <a:extLst>
                <a:ext uri="{FF2B5EF4-FFF2-40B4-BE49-F238E27FC236}">
                  <a16:creationId xmlns:a16="http://schemas.microsoft.com/office/drawing/2014/main" xmlns="" id="{53A367D9-8E26-62C9-3750-BAD61D1E741D}"/>
                </a:ext>
              </a:extLst>
            </p:cNvPr>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2" name="Google Shape;556;p24">
              <a:extLst>
                <a:ext uri="{FF2B5EF4-FFF2-40B4-BE49-F238E27FC236}">
                  <a16:creationId xmlns:a16="http://schemas.microsoft.com/office/drawing/2014/main" xmlns="" id="{6CC1EEE5-1D73-9852-B62E-AF8FC93DBACF}"/>
                </a:ext>
              </a:extLst>
            </p:cNvPr>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3" name="Google Shape;557;p24">
              <a:extLst>
                <a:ext uri="{FF2B5EF4-FFF2-40B4-BE49-F238E27FC236}">
                  <a16:creationId xmlns:a16="http://schemas.microsoft.com/office/drawing/2014/main" xmlns="" id="{61DE5C56-80EB-CD6E-8C75-C6883092D1E4}"/>
                </a:ext>
              </a:extLst>
            </p:cNvPr>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4" name="Google Shape;558;p24">
              <a:extLst>
                <a:ext uri="{FF2B5EF4-FFF2-40B4-BE49-F238E27FC236}">
                  <a16:creationId xmlns:a16="http://schemas.microsoft.com/office/drawing/2014/main" xmlns="" id="{66E5565B-875F-A798-CBF8-4C673D53AD46}"/>
                </a:ext>
              </a:extLst>
            </p:cNvPr>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5" name="Google Shape;559;p24">
              <a:extLst>
                <a:ext uri="{FF2B5EF4-FFF2-40B4-BE49-F238E27FC236}">
                  <a16:creationId xmlns:a16="http://schemas.microsoft.com/office/drawing/2014/main" xmlns="" id="{932064CC-940D-AE47-4D11-DD03BAE39426}"/>
                </a:ext>
              </a:extLst>
            </p:cNvPr>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6" name="Google Shape;560;p24">
              <a:extLst>
                <a:ext uri="{FF2B5EF4-FFF2-40B4-BE49-F238E27FC236}">
                  <a16:creationId xmlns:a16="http://schemas.microsoft.com/office/drawing/2014/main" xmlns="" id="{8E44021C-270B-F102-CB6C-59AAF1D7DBCD}"/>
                </a:ext>
              </a:extLst>
            </p:cNvPr>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7" name="Google Shape;561;p24">
              <a:extLst>
                <a:ext uri="{FF2B5EF4-FFF2-40B4-BE49-F238E27FC236}">
                  <a16:creationId xmlns:a16="http://schemas.microsoft.com/office/drawing/2014/main" xmlns="" id="{13405026-57B8-7E6F-2A9A-1894A7F4BC3F}"/>
                </a:ext>
              </a:extLst>
            </p:cNvPr>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8" name="Google Shape;562;p24">
              <a:extLst>
                <a:ext uri="{FF2B5EF4-FFF2-40B4-BE49-F238E27FC236}">
                  <a16:creationId xmlns:a16="http://schemas.microsoft.com/office/drawing/2014/main" xmlns="" id="{F645744D-6A4E-133F-4B02-C569EF9C0FF5}"/>
                </a:ext>
              </a:extLst>
            </p:cNvPr>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9" name="Google Shape;563;p24">
              <a:extLst>
                <a:ext uri="{FF2B5EF4-FFF2-40B4-BE49-F238E27FC236}">
                  <a16:creationId xmlns:a16="http://schemas.microsoft.com/office/drawing/2014/main" xmlns="" id="{F0945D62-9995-609D-BCA9-9CB7361FA0F6}"/>
                </a:ext>
              </a:extLst>
            </p:cNvPr>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0" name="Google Shape;564;p24">
              <a:extLst>
                <a:ext uri="{FF2B5EF4-FFF2-40B4-BE49-F238E27FC236}">
                  <a16:creationId xmlns:a16="http://schemas.microsoft.com/office/drawing/2014/main" xmlns="" id="{46B1ED72-454B-023C-2A3C-103C1642BFB1}"/>
                </a:ext>
              </a:extLst>
            </p:cNvPr>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1" name="Google Shape;565;p24">
              <a:extLst>
                <a:ext uri="{FF2B5EF4-FFF2-40B4-BE49-F238E27FC236}">
                  <a16:creationId xmlns:a16="http://schemas.microsoft.com/office/drawing/2014/main" xmlns="" id="{DBC0697D-A314-C50F-8ED0-E1C6F431C942}"/>
                </a:ext>
              </a:extLst>
            </p:cNvPr>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2" name="Google Shape;566;p24">
              <a:extLst>
                <a:ext uri="{FF2B5EF4-FFF2-40B4-BE49-F238E27FC236}">
                  <a16:creationId xmlns:a16="http://schemas.microsoft.com/office/drawing/2014/main" xmlns="" id="{502D3CBC-CA94-3B0B-B37C-27FF1CB02EF1}"/>
                </a:ext>
              </a:extLst>
            </p:cNvPr>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3" name="Google Shape;567;p24">
              <a:extLst>
                <a:ext uri="{FF2B5EF4-FFF2-40B4-BE49-F238E27FC236}">
                  <a16:creationId xmlns:a16="http://schemas.microsoft.com/office/drawing/2014/main" xmlns="" id="{403F4BB6-496E-E9B0-C684-61403128A3C9}"/>
                </a:ext>
              </a:extLst>
            </p:cNvPr>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4" name="Google Shape;568;p24">
              <a:extLst>
                <a:ext uri="{FF2B5EF4-FFF2-40B4-BE49-F238E27FC236}">
                  <a16:creationId xmlns:a16="http://schemas.microsoft.com/office/drawing/2014/main" xmlns="" id="{478DD1BD-7D3B-4335-396B-2536B4565BD8}"/>
                </a:ext>
              </a:extLst>
            </p:cNvPr>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5" name="Google Shape;569;p24">
              <a:extLst>
                <a:ext uri="{FF2B5EF4-FFF2-40B4-BE49-F238E27FC236}">
                  <a16:creationId xmlns:a16="http://schemas.microsoft.com/office/drawing/2014/main" xmlns="" id="{791DADA5-1D0C-9EB9-4308-45C503827710}"/>
                </a:ext>
              </a:extLst>
            </p:cNvPr>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6" name="Google Shape;570;p24">
              <a:extLst>
                <a:ext uri="{FF2B5EF4-FFF2-40B4-BE49-F238E27FC236}">
                  <a16:creationId xmlns:a16="http://schemas.microsoft.com/office/drawing/2014/main" xmlns="" id="{6ED31450-B81A-066D-2184-3D09441800EB}"/>
                </a:ext>
              </a:extLst>
            </p:cNvPr>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7" name="Google Shape;571;p24">
              <a:extLst>
                <a:ext uri="{FF2B5EF4-FFF2-40B4-BE49-F238E27FC236}">
                  <a16:creationId xmlns:a16="http://schemas.microsoft.com/office/drawing/2014/main" xmlns="" id="{D1376B42-D304-0FB0-A811-A4CB4DA7F4CB}"/>
                </a:ext>
              </a:extLst>
            </p:cNvPr>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8" name="Google Shape;572;p24">
              <a:extLst>
                <a:ext uri="{FF2B5EF4-FFF2-40B4-BE49-F238E27FC236}">
                  <a16:creationId xmlns:a16="http://schemas.microsoft.com/office/drawing/2014/main" xmlns="" id="{7D0522D3-57AA-2F7A-1A10-ED0BD149DD24}"/>
                </a:ext>
              </a:extLst>
            </p:cNvPr>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9" name="Google Shape;573;p24">
              <a:extLst>
                <a:ext uri="{FF2B5EF4-FFF2-40B4-BE49-F238E27FC236}">
                  <a16:creationId xmlns:a16="http://schemas.microsoft.com/office/drawing/2014/main" xmlns="" id="{9EE1EDFE-96A6-48FC-BDE0-C7204EFCD83D}"/>
                </a:ext>
              </a:extLst>
            </p:cNvPr>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0" name="Google Shape;574;p24">
              <a:extLst>
                <a:ext uri="{FF2B5EF4-FFF2-40B4-BE49-F238E27FC236}">
                  <a16:creationId xmlns:a16="http://schemas.microsoft.com/office/drawing/2014/main" xmlns="" id="{D4CB338E-7504-F79C-16C9-A3F6B25BFC68}"/>
                </a:ext>
              </a:extLst>
            </p:cNvPr>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1" name="Google Shape;575;p24">
              <a:extLst>
                <a:ext uri="{FF2B5EF4-FFF2-40B4-BE49-F238E27FC236}">
                  <a16:creationId xmlns:a16="http://schemas.microsoft.com/office/drawing/2014/main" xmlns="" id="{91F958F5-4E46-6127-539D-05B0E810C41F}"/>
                </a:ext>
              </a:extLst>
            </p:cNvPr>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2" name="Google Shape;576;p24">
              <a:extLst>
                <a:ext uri="{FF2B5EF4-FFF2-40B4-BE49-F238E27FC236}">
                  <a16:creationId xmlns:a16="http://schemas.microsoft.com/office/drawing/2014/main" xmlns="" id="{9B376587-2840-1788-355F-E82692D89F83}"/>
                </a:ext>
              </a:extLst>
            </p:cNvPr>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3" name="Google Shape;577;p24">
              <a:extLst>
                <a:ext uri="{FF2B5EF4-FFF2-40B4-BE49-F238E27FC236}">
                  <a16:creationId xmlns:a16="http://schemas.microsoft.com/office/drawing/2014/main" xmlns="" id="{3879DACC-A29C-60AE-178E-940D1114E2AE}"/>
                </a:ext>
              </a:extLst>
            </p:cNvPr>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4" name="Google Shape;578;p24">
              <a:extLst>
                <a:ext uri="{FF2B5EF4-FFF2-40B4-BE49-F238E27FC236}">
                  <a16:creationId xmlns:a16="http://schemas.microsoft.com/office/drawing/2014/main" xmlns="" id="{ABCCDDFA-021E-8730-BC2B-AF4636F69EEC}"/>
                </a:ext>
              </a:extLst>
            </p:cNvPr>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5" name="Google Shape;579;p24">
              <a:extLst>
                <a:ext uri="{FF2B5EF4-FFF2-40B4-BE49-F238E27FC236}">
                  <a16:creationId xmlns:a16="http://schemas.microsoft.com/office/drawing/2014/main" xmlns="" id="{94D5EE1E-6A9D-01E2-B584-3E4AB485C1A2}"/>
                </a:ext>
              </a:extLst>
            </p:cNvPr>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6" name="Google Shape;580;p24">
              <a:extLst>
                <a:ext uri="{FF2B5EF4-FFF2-40B4-BE49-F238E27FC236}">
                  <a16:creationId xmlns:a16="http://schemas.microsoft.com/office/drawing/2014/main" xmlns="" id="{BE7570F0-664E-E4B8-50BE-A2E3DDA3486E}"/>
                </a:ext>
              </a:extLst>
            </p:cNvPr>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7" name="Google Shape;581;p24">
              <a:extLst>
                <a:ext uri="{FF2B5EF4-FFF2-40B4-BE49-F238E27FC236}">
                  <a16:creationId xmlns:a16="http://schemas.microsoft.com/office/drawing/2014/main" xmlns="" id="{A41530E2-1FF8-6F85-0510-85BBE8D0364E}"/>
                </a:ext>
              </a:extLst>
            </p:cNvPr>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8" name="Google Shape;582;p24">
              <a:extLst>
                <a:ext uri="{FF2B5EF4-FFF2-40B4-BE49-F238E27FC236}">
                  <a16:creationId xmlns:a16="http://schemas.microsoft.com/office/drawing/2014/main" xmlns="" id="{D377435C-E912-2C18-5892-277A05B7483E}"/>
                </a:ext>
              </a:extLst>
            </p:cNvPr>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9" name="Google Shape;583;p24">
              <a:extLst>
                <a:ext uri="{FF2B5EF4-FFF2-40B4-BE49-F238E27FC236}">
                  <a16:creationId xmlns:a16="http://schemas.microsoft.com/office/drawing/2014/main" xmlns="" id="{97907629-61EA-53AF-BF4B-D7524D749E89}"/>
                </a:ext>
              </a:extLst>
            </p:cNvPr>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0" name="Google Shape;584;p24">
              <a:extLst>
                <a:ext uri="{FF2B5EF4-FFF2-40B4-BE49-F238E27FC236}">
                  <a16:creationId xmlns:a16="http://schemas.microsoft.com/office/drawing/2014/main" xmlns="" id="{99A9705B-D4EA-07BA-1EE4-AA5E99E4B803}"/>
                </a:ext>
              </a:extLst>
            </p:cNvPr>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1" name="Google Shape;585;p24">
              <a:extLst>
                <a:ext uri="{FF2B5EF4-FFF2-40B4-BE49-F238E27FC236}">
                  <a16:creationId xmlns:a16="http://schemas.microsoft.com/office/drawing/2014/main" xmlns="" id="{57981390-CFA7-E805-776F-5164D7647553}"/>
                </a:ext>
              </a:extLst>
            </p:cNvPr>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2" name="Google Shape;586;p24">
              <a:extLst>
                <a:ext uri="{FF2B5EF4-FFF2-40B4-BE49-F238E27FC236}">
                  <a16:creationId xmlns:a16="http://schemas.microsoft.com/office/drawing/2014/main" xmlns="" id="{F56F3452-A34D-5614-D8C7-91BB66F38AE9}"/>
                </a:ext>
              </a:extLst>
            </p:cNvPr>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3" name="Google Shape;587;p24">
              <a:extLst>
                <a:ext uri="{FF2B5EF4-FFF2-40B4-BE49-F238E27FC236}">
                  <a16:creationId xmlns:a16="http://schemas.microsoft.com/office/drawing/2014/main" xmlns="" id="{11A17D65-80E7-6D27-829D-06B7ACD0881F}"/>
                </a:ext>
              </a:extLst>
            </p:cNvPr>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4" name="Google Shape;588;p24">
              <a:extLst>
                <a:ext uri="{FF2B5EF4-FFF2-40B4-BE49-F238E27FC236}">
                  <a16:creationId xmlns:a16="http://schemas.microsoft.com/office/drawing/2014/main" xmlns="" id="{09F8FE1C-AA4D-FF44-81A9-915BB073A95B}"/>
                </a:ext>
              </a:extLst>
            </p:cNvPr>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5" name="Google Shape;589;p24">
              <a:extLst>
                <a:ext uri="{FF2B5EF4-FFF2-40B4-BE49-F238E27FC236}">
                  <a16:creationId xmlns:a16="http://schemas.microsoft.com/office/drawing/2014/main" xmlns="" id="{D82164F6-DB03-458F-DFAF-22DFAF85B75B}"/>
                </a:ext>
              </a:extLst>
            </p:cNvPr>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spTree>
    <p:custDataLst>
      <p:tags r:id="rId1"/>
    </p:custDataLst>
    <p:extLst>
      <p:ext uri="{BB962C8B-B14F-4D97-AF65-F5344CB8AC3E}">
        <p14:creationId xmlns:p14="http://schemas.microsoft.com/office/powerpoint/2010/main" val="35663998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47"/>
                                        </p:tgtEl>
                                        <p:attrNameLst>
                                          <p:attrName>style.visibility</p:attrName>
                                        </p:attrNameLst>
                                      </p:cBhvr>
                                      <p:to>
                                        <p:strVal val="visible"/>
                                      </p:to>
                                    </p:set>
                                    <p:animEffect transition="in" filter="barn(inVertical)">
                                      <p:cBhvr>
                                        <p:cTn id="10" dur="500"/>
                                        <p:tgtEl>
                                          <p:spTgt spid="74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54"/>
                                        </p:tgtEl>
                                        <p:attrNameLst>
                                          <p:attrName>style.visibility</p:attrName>
                                        </p:attrNameLst>
                                      </p:cBhvr>
                                      <p:to>
                                        <p:strVal val="visible"/>
                                      </p:to>
                                    </p:set>
                                    <p:anim calcmode="lin" valueType="num">
                                      <p:cBhvr additive="base">
                                        <p:cTn id="13" dur="500" fill="hold"/>
                                        <p:tgtEl>
                                          <p:spTgt spid="754"/>
                                        </p:tgtEl>
                                        <p:attrNameLst>
                                          <p:attrName>ppt_x</p:attrName>
                                        </p:attrNameLst>
                                      </p:cBhvr>
                                      <p:tavLst>
                                        <p:tav tm="0">
                                          <p:val>
                                            <p:strVal val="#ppt_x"/>
                                          </p:val>
                                        </p:tav>
                                        <p:tav tm="100000">
                                          <p:val>
                                            <p:strVal val="#ppt_x"/>
                                          </p:val>
                                        </p:tav>
                                      </p:tavLst>
                                    </p:anim>
                                    <p:anim calcmode="lin" valueType="num">
                                      <p:cBhvr additive="base">
                                        <p:cTn id="14"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xmlns="" id="{94B1009D-F051-186A-064E-4A9D3C5F03F1}"/>
              </a:ext>
            </a:extLst>
          </p:cNvPr>
          <p:cNvGrpSpPr/>
          <p:nvPr/>
        </p:nvGrpSpPr>
        <p:grpSpPr>
          <a:xfrm>
            <a:off x="8233096" y="2973164"/>
            <a:ext cx="1129070" cy="1567853"/>
            <a:chOff x="1566357" y="1467076"/>
            <a:chExt cx="1495833" cy="1358249"/>
          </a:xfrm>
        </p:grpSpPr>
        <p:sp>
          <p:nvSpPr>
            <p:cNvPr id="206" name="Google Shape;1696;p64">
              <a:extLst>
                <a:ext uri="{FF2B5EF4-FFF2-40B4-BE49-F238E27FC236}">
                  <a16:creationId xmlns:a16="http://schemas.microsoft.com/office/drawing/2014/main" xmlns="" id="{8A7EF309-16E4-99FD-BF53-C4280E1AA406}"/>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endParaRPr/>
            </a:p>
          </p:txBody>
        </p:sp>
        <p:grpSp>
          <p:nvGrpSpPr>
            <p:cNvPr id="207" name="Google Shape;1697;p64">
              <a:extLst>
                <a:ext uri="{FF2B5EF4-FFF2-40B4-BE49-F238E27FC236}">
                  <a16:creationId xmlns:a16="http://schemas.microsoft.com/office/drawing/2014/main" xmlns="" id="{06EC2132-E561-C0FD-C4CD-13D25EF29C9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xmlns="" id="{D454306B-F211-F182-FED2-1777F39D8C71}"/>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9" name="Google Shape;1699;p64">
                <a:extLst>
                  <a:ext uri="{FF2B5EF4-FFF2-40B4-BE49-F238E27FC236}">
                    <a16:creationId xmlns:a16="http://schemas.microsoft.com/office/drawing/2014/main" xmlns="" id="{7DB26E30-178B-C544-A28D-2ECCD110F292}"/>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 name="Google Shape;1700;p64">
                <a:extLst>
                  <a:ext uri="{FF2B5EF4-FFF2-40B4-BE49-F238E27FC236}">
                    <a16:creationId xmlns:a16="http://schemas.microsoft.com/office/drawing/2014/main" xmlns="" id="{A977ED6F-FD31-1343-0A0D-9F85786A6425}"/>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sp>
        <p:nvSpPr>
          <p:cNvPr id="14" name="Google Shape;89;p6">
            <a:extLst>
              <a:ext uri="{FF2B5EF4-FFF2-40B4-BE49-F238E27FC236}">
                <a16:creationId xmlns:a16="http://schemas.microsoft.com/office/drawing/2014/main" xmlns="" id="{7671AF6F-C1A0-9DD8-F38E-13B98804F0D0}"/>
              </a:ext>
            </a:extLst>
          </p:cNvPr>
          <p:cNvSpPr/>
          <p:nvPr/>
        </p:nvSpPr>
        <p:spPr>
          <a:xfrm>
            <a:off x="0" y="4457043"/>
            <a:ext cx="9144000" cy="704069"/>
          </a:xfrm>
          <a:prstGeom prst="rect">
            <a:avLst/>
          </a:prstGeom>
          <a:solidFill>
            <a:schemeClr val="lt2"/>
          </a:solidFill>
          <a:ln>
            <a:noFill/>
          </a:ln>
        </p:spPr>
        <p:txBody>
          <a:bodyPr spcFirstLastPara="1" wrap="square" lIns="91419" tIns="91419" rIns="91419" bIns="91419" anchor="ctr" anchorCtr="0">
            <a:noAutofit/>
          </a:bodyPr>
          <a:lstStyle/>
          <a:p>
            <a:endParaRPr/>
          </a:p>
        </p:txBody>
      </p:sp>
      <p:sp>
        <p:nvSpPr>
          <p:cNvPr id="20" name="Google Shape;90;p6">
            <a:extLst>
              <a:ext uri="{FF2B5EF4-FFF2-40B4-BE49-F238E27FC236}">
                <a16:creationId xmlns:a16="http://schemas.microsoft.com/office/drawing/2014/main" xmlns="" id="{1643E6D1-3CC5-BE3B-2823-AE39762E538D}"/>
              </a:ext>
            </a:extLst>
          </p:cNvPr>
          <p:cNvSpPr/>
          <p:nvPr/>
        </p:nvSpPr>
        <p:spPr>
          <a:xfrm flipH="1">
            <a:off x="2" y="4604102"/>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19" tIns="91419" rIns="91419" bIns="91419" anchor="ctr" anchorCtr="0">
            <a:noAutofit/>
          </a:bodyPr>
          <a:lstStyle/>
          <a:p>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19" tIns="91419" rIns="91419" bIns="91419" anchor="ctr" anchorCtr="0">
            <a:noAutofit/>
          </a:bodyPr>
          <a:lstStyle/>
          <a:p>
            <a:endParaRPr/>
          </a:p>
        </p:txBody>
      </p:sp>
      <p:sp>
        <p:nvSpPr>
          <p:cNvPr id="835" name="Google Shape;835;p44"/>
          <p:cNvSpPr/>
          <p:nvPr/>
        </p:nvSpPr>
        <p:spPr>
          <a:xfrm>
            <a:off x="76203" y="971778"/>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7" name="Google Shape;837;p44"/>
          <p:cNvSpPr/>
          <p:nvPr/>
        </p:nvSpPr>
        <p:spPr>
          <a:xfrm>
            <a:off x="1176217" y="2547383"/>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8128002" y="330356"/>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9" name="Google Shape;839;p44"/>
          <p:cNvSpPr/>
          <p:nvPr/>
        </p:nvSpPr>
        <p:spPr>
          <a:xfrm flipH="1">
            <a:off x="144715" y="3867726"/>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6908503" y="3729076"/>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7" name="矩形 42">
            <a:extLst>
              <a:ext uri="{FF2B5EF4-FFF2-40B4-BE49-F238E27FC236}">
                <a16:creationId xmlns:a16="http://schemas.microsoft.com/office/drawing/2014/main" xmlns="" id="{DFA079C6-DD88-CA50-2F66-7D5D28025333}"/>
              </a:ext>
            </a:extLst>
          </p:cNvPr>
          <p:cNvSpPr/>
          <p:nvPr/>
        </p:nvSpPr>
        <p:spPr>
          <a:xfrm>
            <a:off x="3883634" y="-24335"/>
            <a:ext cx="1745991" cy="584775"/>
          </a:xfrm>
          <a:prstGeom prst="rect">
            <a:avLst/>
          </a:prstGeom>
        </p:spPr>
        <p:txBody>
          <a:bodyPr wrap="none" lIns="91434" tIns="45717" rIns="91434" bIns="45717">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Tổng kết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19" name="任意多边形: 形状 1">
            <a:extLst>
              <a:ext uri="{FF2B5EF4-FFF2-40B4-BE49-F238E27FC236}">
                <a16:creationId xmlns:a16="http://schemas.microsoft.com/office/drawing/2014/main" xmlns="" id="{95DC3EA2-57EC-905A-369A-9A543F22738D}"/>
              </a:ext>
            </a:extLst>
          </p:cNvPr>
          <p:cNvSpPr/>
          <p:nvPr/>
        </p:nvSpPr>
        <p:spPr>
          <a:xfrm>
            <a:off x="3244571" y="489753"/>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21" name="Google Shape;91;p6">
            <a:extLst>
              <a:ext uri="{FF2B5EF4-FFF2-40B4-BE49-F238E27FC236}">
                <a16:creationId xmlns:a16="http://schemas.microsoft.com/office/drawing/2014/main" xmlns="" id="{EF93F26B-E544-E089-83F9-93F01F5C4685}"/>
              </a:ext>
            </a:extLst>
          </p:cNvPr>
          <p:cNvSpPr/>
          <p:nvPr/>
        </p:nvSpPr>
        <p:spPr>
          <a:xfrm>
            <a:off x="7976122"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3" name="Rectangle 1">
            <a:extLst>
              <a:ext uri="{FF2B5EF4-FFF2-40B4-BE49-F238E27FC236}">
                <a16:creationId xmlns:a16="http://schemas.microsoft.com/office/drawing/2014/main" xmlns="" id="{D382BF9E-2EF9-ACB1-8AEB-DF1374A5DC47}"/>
              </a:ext>
            </a:extLst>
          </p:cNvPr>
          <p:cNvSpPr>
            <a:spLocks noChangeArrowheads="1"/>
          </p:cNvSpPr>
          <p:nvPr/>
        </p:nvSpPr>
        <p:spPr bwMode="auto">
          <a:xfrm>
            <a:off x="3556000" y="1136417"/>
            <a:ext cx="184710" cy="31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4" tIns="45717" rIns="91434" bIns="45717" numCol="1" anchor="ctr" anchorCtr="0" compatLnSpc="1">
            <a:prstTxWarp prst="textNoShape">
              <a:avLst/>
            </a:prstTxWarp>
            <a:spAutoFit/>
          </a:bodyPr>
          <a:lstStyle/>
          <a:p>
            <a:endParaRPr lang="en-US"/>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9326" y="4422460"/>
            <a:ext cx="516945" cy="500035"/>
          </a:xfrm>
          <a:prstGeom prst="rect">
            <a:avLst/>
          </a:prstGeom>
        </p:spPr>
      </p:pic>
      <p:pic>
        <p:nvPicPr>
          <p:cNvPr id="211" name="图片 17">
            <a:extLst>
              <a:ext uri="{FF2B5EF4-FFF2-40B4-BE49-F238E27FC236}">
                <a16:creationId xmlns:a16="http://schemas.microsoft.com/office/drawing/2014/main" xmlns="" id="{62B4A766-9373-4756-0151-EFB09AD5A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462" y="2566361"/>
            <a:ext cx="3673174" cy="236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图片 18">
            <a:extLst>
              <a:ext uri="{FF2B5EF4-FFF2-40B4-BE49-F238E27FC236}">
                <a16:creationId xmlns:a16="http://schemas.microsoft.com/office/drawing/2014/main" xmlns="" id="{E3FA6583-2A01-57EB-370C-65DC6FC5BE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897" y="666601"/>
            <a:ext cx="5075226" cy="314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TextBox 212">
            <a:extLst>
              <a:ext uri="{FF2B5EF4-FFF2-40B4-BE49-F238E27FC236}">
                <a16:creationId xmlns:a16="http://schemas.microsoft.com/office/drawing/2014/main" xmlns="" id="{512046BF-AF3F-EE77-D1C1-32D2FD61B0CA}"/>
              </a:ext>
            </a:extLst>
          </p:cNvPr>
          <p:cNvSpPr txBox="1"/>
          <p:nvPr/>
        </p:nvSpPr>
        <p:spPr>
          <a:xfrm>
            <a:off x="4443480" y="1495835"/>
            <a:ext cx="3556000" cy="1384995"/>
          </a:xfrm>
          <a:prstGeom prst="rect">
            <a:avLst/>
          </a:prstGeom>
          <a:noFill/>
        </p:spPr>
        <p:txBody>
          <a:bodyPr wrap="square" lIns="91434" tIns="45717" rIns="91434" bIns="45717">
            <a:spAutoFit/>
          </a:bodyPr>
          <a:lstStyle/>
          <a:p>
            <a:pPr algn="just"/>
            <a:r>
              <a:rPr lang="vi-VN" sz="2800" b="1" i="1">
                <a:latin typeface="+mj-lt"/>
              </a:rPr>
              <a:t>Hãy </a:t>
            </a:r>
            <a:r>
              <a:rPr lang="en-US" sz="2800" b="1" i="1">
                <a:latin typeface="+mj-lt"/>
              </a:rPr>
              <a:t>nêu đặc sắc về </a:t>
            </a:r>
            <a:r>
              <a:rPr lang="vi-VN" sz="2800" b="1" i="1">
                <a:latin typeface="+mj-lt"/>
              </a:rPr>
              <a:t>nội dung </a:t>
            </a:r>
            <a:r>
              <a:rPr lang="en-US" sz="2800" b="1" i="1">
                <a:latin typeface="+mj-lt"/>
              </a:rPr>
              <a:t>và nghệ thuật </a:t>
            </a:r>
            <a:r>
              <a:rPr lang="vi-VN" sz="2800" b="1" i="1">
                <a:latin typeface="+mj-lt"/>
              </a:rPr>
              <a:t>của văn bản?</a:t>
            </a:r>
            <a:endParaRPr lang="en-US" sz="2800" b="1">
              <a:latin typeface="+mj-lt"/>
            </a:endParaRPr>
          </a:p>
        </p:txBody>
      </p:sp>
    </p:spTree>
    <p:custDataLst>
      <p:tags r:id="rId1"/>
    </p:custDataLst>
    <p:extLst>
      <p:ext uri="{BB962C8B-B14F-4D97-AF65-F5344CB8AC3E}">
        <p14:creationId xmlns:p14="http://schemas.microsoft.com/office/powerpoint/2010/main" val="38365808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fade">
                                      <p:cBhvr>
                                        <p:cTn id="14" dur="1000"/>
                                        <p:tgtEl>
                                          <p:spTgt spid="212"/>
                                        </p:tgtEl>
                                      </p:cBhvr>
                                    </p:animEffect>
                                    <p:anim calcmode="lin" valueType="num">
                                      <p:cBhvr>
                                        <p:cTn id="15" dur="1000" fill="hold"/>
                                        <p:tgtEl>
                                          <p:spTgt spid="212"/>
                                        </p:tgtEl>
                                        <p:attrNameLst>
                                          <p:attrName>ppt_x</p:attrName>
                                        </p:attrNameLst>
                                      </p:cBhvr>
                                      <p:tavLst>
                                        <p:tav tm="0">
                                          <p:val>
                                            <p:strVal val="#ppt_x"/>
                                          </p:val>
                                        </p:tav>
                                        <p:tav tm="100000">
                                          <p:val>
                                            <p:strVal val="#ppt_x"/>
                                          </p:val>
                                        </p:tav>
                                      </p:tavLst>
                                    </p:anim>
                                    <p:anim calcmode="lin" valueType="num">
                                      <p:cBhvr>
                                        <p:cTn id="16"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3"/>
                                        </p:tgtEl>
                                        <p:attrNameLst>
                                          <p:attrName>style.visibility</p:attrName>
                                        </p:attrNameLst>
                                      </p:cBhvr>
                                      <p:to>
                                        <p:strVal val="visible"/>
                                      </p:to>
                                    </p:set>
                                    <p:animEffect transition="in" filter="fade">
                                      <p:cBhvr>
                                        <p:cTn id="21" dur="1000"/>
                                        <p:tgtEl>
                                          <p:spTgt spid="213"/>
                                        </p:tgtEl>
                                      </p:cBhvr>
                                    </p:animEffect>
                                    <p:anim calcmode="lin" valueType="num">
                                      <p:cBhvr>
                                        <p:cTn id="22" dur="1000" fill="hold"/>
                                        <p:tgtEl>
                                          <p:spTgt spid="213"/>
                                        </p:tgtEl>
                                        <p:attrNameLst>
                                          <p:attrName>ppt_x</p:attrName>
                                        </p:attrNameLst>
                                      </p:cBhvr>
                                      <p:tavLst>
                                        <p:tav tm="0">
                                          <p:val>
                                            <p:strVal val="#ppt_x"/>
                                          </p:val>
                                        </p:tav>
                                        <p:tav tm="100000">
                                          <p:val>
                                            <p:strVal val="#ppt_x"/>
                                          </p:val>
                                        </p:tav>
                                      </p:tavLst>
                                    </p:anim>
                                    <p:anim calcmode="lin" valueType="num">
                                      <p:cBhvr>
                                        <p:cTn id="23"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xmlns="" id="{94B1009D-F051-186A-064E-4A9D3C5F03F1}"/>
              </a:ext>
            </a:extLst>
          </p:cNvPr>
          <p:cNvGrpSpPr/>
          <p:nvPr/>
        </p:nvGrpSpPr>
        <p:grpSpPr>
          <a:xfrm>
            <a:off x="8233096" y="2973164"/>
            <a:ext cx="1129070" cy="1567853"/>
            <a:chOff x="1566357" y="1467076"/>
            <a:chExt cx="1495833" cy="1358249"/>
          </a:xfrm>
        </p:grpSpPr>
        <p:sp>
          <p:nvSpPr>
            <p:cNvPr id="206" name="Google Shape;1696;p64">
              <a:extLst>
                <a:ext uri="{FF2B5EF4-FFF2-40B4-BE49-F238E27FC236}">
                  <a16:creationId xmlns:a16="http://schemas.microsoft.com/office/drawing/2014/main" xmlns="" id="{8A7EF309-16E4-99FD-BF53-C4280E1AA406}"/>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endParaRPr/>
            </a:p>
          </p:txBody>
        </p:sp>
        <p:grpSp>
          <p:nvGrpSpPr>
            <p:cNvPr id="207" name="Google Shape;1697;p64">
              <a:extLst>
                <a:ext uri="{FF2B5EF4-FFF2-40B4-BE49-F238E27FC236}">
                  <a16:creationId xmlns:a16="http://schemas.microsoft.com/office/drawing/2014/main" xmlns="" id="{06EC2132-E561-C0FD-C4CD-13D25EF29C9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xmlns="" id="{D454306B-F211-F182-FED2-1777F39D8C71}"/>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9" name="Google Shape;1699;p64">
                <a:extLst>
                  <a:ext uri="{FF2B5EF4-FFF2-40B4-BE49-F238E27FC236}">
                    <a16:creationId xmlns:a16="http://schemas.microsoft.com/office/drawing/2014/main" xmlns="" id="{7DB26E30-178B-C544-A28D-2ECCD110F292}"/>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 name="Google Shape;1700;p64">
                <a:extLst>
                  <a:ext uri="{FF2B5EF4-FFF2-40B4-BE49-F238E27FC236}">
                    <a16:creationId xmlns:a16="http://schemas.microsoft.com/office/drawing/2014/main" xmlns="" id="{A977ED6F-FD31-1343-0A0D-9F85786A6425}"/>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sp>
        <p:nvSpPr>
          <p:cNvPr id="14" name="Google Shape;89;p6">
            <a:extLst>
              <a:ext uri="{FF2B5EF4-FFF2-40B4-BE49-F238E27FC236}">
                <a16:creationId xmlns:a16="http://schemas.microsoft.com/office/drawing/2014/main" xmlns="" id="{7671AF6F-C1A0-9DD8-F38E-13B98804F0D0}"/>
              </a:ext>
            </a:extLst>
          </p:cNvPr>
          <p:cNvSpPr/>
          <p:nvPr/>
        </p:nvSpPr>
        <p:spPr>
          <a:xfrm>
            <a:off x="0" y="4457043"/>
            <a:ext cx="9144000" cy="704069"/>
          </a:xfrm>
          <a:prstGeom prst="rect">
            <a:avLst/>
          </a:prstGeom>
          <a:solidFill>
            <a:schemeClr val="lt2"/>
          </a:solidFill>
          <a:ln>
            <a:noFill/>
          </a:ln>
        </p:spPr>
        <p:txBody>
          <a:bodyPr spcFirstLastPara="1" wrap="square" lIns="91419" tIns="91419" rIns="91419" bIns="91419" anchor="ctr" anchorCtr="0">
            <a:noAutofit/>
          </a:bodyPr>
          <a:lstStyle/>
          <a:p>
            <a:endParaRPr/>
          </a:p>
        </p:txBody>
      </p:sp>
      <p:sp>
        <p:nvSpPr>
          <p:cNvPr id="20" name="Google Shape;90;p6">
            <a:extLst>
              <a:ext uri="{FF2B5EF4-FFF2-40B4-BE49-F238E27FC236}">
                <a16:creationId xmlns:a16="http://schemas.microsoft.com/office/drawing/2014/main" xmlns="" id="{1643E6D1-3CC5-BE3B-2823-AE39762E538D}"/>
              </a:ext>
            </a:extLst>
          </p:cNvPr>
          <p:cNvSpPr/>
          <p:nvPr/>
        </p:nvSpPr>
        <p:spPr>
          <a:xfrm flipH="1">
            <a:off x="2" y="4604102"/>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19" tIns="91419" rIns="91419" bIns="91419" anchor="ctr" anchorCtr="0">
            <a:noAutofit/>
          </a:bodyPr>
          <a:lstStyle/>
          <a:p>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19" tIns="91419" rIns="91419" bIns="91419" anchor="ctr" anchorCtr="0">
            <a:noAutofit/>
          </a:bodyPr>
          <a:lstStyle/>
          <a:p>
            <a:endParaRPr/>
          </a:p>
        </p:txBody>
      </p:sp>
      <p:sp>
        <p:nvSpPr>
          <p:cNvPr id="835" name="Google Shape;835;p44"/>
          <p:cNvSpPr/>
          <p:nvPr/>
        </p:nvSpPr>
        <p:spPr>
          <a:xfrm>
            <a:off x="76203" y="971778"/>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8128002" y="330356"/>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9" name="Google Shape;839;p44"/>
          <p:cNvSpPr/>
          <p:nvPr/>
        </p:nvSpPr>
        <p:spPr>
          <a:xfrm flipH="1">
            <a:off x="144715" y="3867726"/>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6908503" y="3729076"/>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5" name="任意多边形: 形状 1">
            <a:extLst>
              <a:ext uri="{FF2B5EF4-FFF2-40B4-BE49-F238E27FC236}">
                <a16:creationId xmlns:a16="http://schemas.microsoft.com/office/drawing/2014/main" xmlns="" id="{36BFD924-F093-668F-F77D-3C372530A6DA}"/>
              </a:ext>
            </a:extLst>
          </p:cNvPr>
          <p:cNvSpPr/>
          <p:nvPr/>
        </p:nvSpPr>
        <p:spPr>
          <a:xfrm>
            <a:off x="2839535" y="564509"/>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21" name="Google Shape;91;p6">
            <a:extLst>
              <a:ext uri="{FF2B5EF4-FFF2-40B4-BE49-F238E27FC236}">
                <a16:creationId xmlns:a16="http://schemas.microsoft.com/office/drawing/2014/main" xmlns="" id="{EF93F26B-E544-E089-83F9-93F01F5C4685}"/>
              </a:ext>
            </a:extLst>
          </p:cNvPr>
          <p:cNvSpPr/>
          <p:nvPr/>
        </p:nvSpPr>
        <p:spPr>
          <a:xfrm>
            <a:off x="7976122"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3" name="Rectangle 1">
            <a:extLst>
              <a:ext uri="{FF2B5EF4-FFF2-40B4-BE49-F238E27FC236}">
                <a16:creationId xmlns:a16="http://schemas.microsoft.com/office/drawing/2014/main" xmlns="" id="{D382BF9E-2EF9-ACB1-8AEB-DF1374A5DC47}"/>
              </a:ext>
            </a:extLst>
          </p:cNvPr>
          <p:cNvSpPr>
            <a:spLocks noChangeArrowheads="1"/>
          </p:cNvSpPr>
          <p:nvPr/>
        </p:nvSpPr>
        <p:spPr bwMode="auto">
          <a:xfrm>
            <a:off x="3556000" y="1136417"/>
            <a:ext cx="184710" cy="31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4" tIns="45717" rIns="91434" bIns="45717" numCol="1" anchor="ctr" anchorCtr="0" compatLnSpc="1">
            <a:prstTxWarp prst="textNoShape">
              <a:avLst/>
            </a:prstTxWarp>
            <a:spAutoFit/>
          </a:bodyPr>
          <a:lstStyle/>
          <a:p>
            <a:endParaRPr lang="en-US"/>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2800" y="4203342"/>
            <a:ext cx="743473" cy="719153"/>
          </a:xfrm>
          <a:prstGeom prst="rect">
            <a:avLst/>
          </a:prstGeom>
        </p:spPr>
      </p:pic>
      <p:sp>
        <p:nvSpPr>
          <p:cNvPr id="214" name="矩形 23">
            <a:extLst>
              <a:ext uri="{FF2B5EF4-FFF2-40B4-BE49-F238E27FC236}">
                <a16:creationId xmlns:a16="http://schemas.microsoft.com/office/drawing/2014/main" xmlns="" id="{7FDB2154-87D2-4146-948A-8FFDFA4CA5F6}"/>
              </a:ext>
            </a:extLst>
          </p:cNvPr>
          <p:cNvSpPr/>
          <p:nvPr/>
        </p:nvSpPr>
        <p:spPr>
          <a:xfrm>
            <a:off x="1776402" y="1119194"/>
            <a:ext cx="3454636" cy="3108543"/>
          </a:xfrm>
          <a:prstGeom prst="rect">
            <a:avLst/>
          </a:prstGeom>
        </p:spPr>
        <p:txBody>
          <a:bodyPr wrap="square" lIns="91434" tIns="45717" rIns="91434" bIns="4571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a:solidFill>
                  <a:schemeClr val="bg1"/>
                </a:solidFill>
                <a:latin typeface="Times New Roman" panose="02020603050405020304" pitchFamily="18" charset="0"/>
                <a:ea typeface="Times New Roman" panose="02020603050405020304" pitchFamily="18" charset="0"/>
              </a:rPr>
              <a:t>Bức vẽ ghi lại cuộc tranh luận của hai người đứng ở hai phía khác nhau. Họ sẽ không tìm được tiếng nói chung, vì ai cũng cho là mình đúng.</a:t>
            </a:r>
            <a:endParaRPr lang="zh-CN" altLang="zh-CN" sz="4000" b="1" kern="0" dirty="0">
              <a:solidFill>
                <a:schemeClr val="bg1"/>
              </a:solidFill>
              <a:latin typeface="Times New Roman" panose="02020603050405020304" pitchFamily="18" charset="0"/>
              <a:cs typeface="Times New Roman" panose="02020603050405020304" pitchFamily="18" charset="0"/>
              <a:sym typeface="+mn-lt"/>
            </a:endParaRPr>
          </a:p>
        </p:txBody>
      </p:sp>
      <p:pic>
        <p:nvPicPr>
          <p:cNvPr id="215" name="图片 8">
            <a:extLst>
              <a:ext uri="{FF2B5EF4-FFF2-40B4-BE49-F238E27FC236}">
                <a16:creationId xmlns:a16="http://schemas.microsoft.com/office/drawing/2014/main" xmlns="" id="{7F5455A7-D64E-D90D-E8D4-94E8DE20250A}"/>
              </a:ext>
            </a:extLst>
          </p:cNvPr>
          <p:cNvPicPr>
            <a:picLocks noChangeAspect="1"/>
          </p:cNvPicPr>
          <p:nvPr/>
        </p:nvPicPr>
        <p:blipFill>
          <a:blip r:embed="rId5"/>
          <a:stretch>
            <a:fillRect/>
          </a:stretch>
        </p:blipFill>
        <p:spPr>
          <a:xfrm>
            <a:off x="-157653" y="34160"/>
            <a:ext cx="9301655" cy="5246891"/>
          </a:xfrm>
          <a:prstGeom prst="rect">
            <a:avLst/>
          </a:prstGeom>
        </p:spPr>
      </p:pic>
      <p:sp>
        <p:nvSpPr>
          <p:cNvPr id="2" name="TextBox 1"/>
          <p:cNvSpPr txBox="1"/>
          <p:nvPr/>
        </p:nvSpPr>
        <p:spPr>
          <a:xfrm>
            <a:off x="3084913" y="724556"/>
            <a:ext cx="2454518" cy="646331"/>
          </a:xfrm>
          <a:prstGeom prst="rect">
            <a:avLst/>
          </a:prstGeom>
          <a:noFill/>
        </p:spPr>
        <p:txBody>
          <a:bodyPr wrap="none" lIns="91434" tIns="45717" rIns="91434" bIns="45717" rtlCol="0">
            <a:spAutoFit/>
          </a:bodyPr>
          <a:lstStyle/>
          <a:p>
            <a:r>
              <a:rPr lang="en-US" sz="3600" b="1">
                <a:solidFill>
                  <a:schemeClr val="accent4"/>
                </a:solidFill>
                <a:latin typeface="Times New Roman" pitchFamily="18" charset="0"/>
                <a:cs typeface="Times New Roman" pitchFamily="18" charset="0"/>
              </a:rPr>
              <a:t>1. Nội dung</a:t>
            </a:r>
          </a:p>
        </p:txBody>
      </p:sp>
      <p:sp>
        <p:nvSpPr>
          <p:cNvPr id="5" name="Rectangle 4"/>
          <p:cNvSpPr/>
          <p:nvPr/>
        </p:nvSpPr>
        <p:spPr>
          <a:xfrm>
            <a:off x="1776404" y="2106852"/>
            <a:ext cx="6049803" cy="2308324"/>
          </a:xfrm>
          <a:prstGeom prst="rect">
            <a:avLst/>
          </a:prstGeom>
        </p:spPr>
        <p:txBody>
          <a:bodyPr wrap="square" lIns="91434" tIns="45717" rIns="91434" bIns="45717">
            <a:spAutoFit/>
          </a:bodyPr>
          <a:lstStyle/>
          <a:p>
            <a:r>
              <a:rPr lang="en-US" sz="2400">
                <a:latin typeface="Times New Roman" pitchFamily="18" charset="0"/>
                <a:cs typeface="Times New Roman" pitchFamily="18" charset="0"/>
              </a:rPr>
              <a:t>Bài thơ thể hiện tình cảm gia đình ấm cúng,</a:t>
            </a:r>
            <a:br>
              <a:rPr lang="en-US" sz="2400">
                <a:latin typeface="Times New Roman" pitchFamily="18" charset="0"/>
                <a:cs typeface="Times New Roman" pitchFamily="18" charset="0"/>
              </a:rPr>
            </a:br>
            <a:r>
              <a:rPr lang="en-US" sz="2400">
                <a:latin typeface="Times New Roman" pitchFamily="18" charset="0"/>
                <a:cs typeface="Times New Roman" pitchFamily="18" charset="0"/>
              </a:rPr>
              <a:t> ca ngợi truyền thống, niềm tự hào về quê hương, dân tộc mình. Bài thơ giúp ta hiểu thêm về sức sống và vẻ đẹp tâm hồn của một dân tộc miền núi, gợi nhắc đến tình cảm đẹp đẽ với quê hương và ý chí vươn lên trong cuộc sống.</a:t>
            </a:r>
          </a:p>
        </p:txBody>
      </p:sp>
    </p:spTree>
    <p:custDataLst>
      <p:tags r:id="rId1"/>
    </p:custDataLst>
    <p:extLst>
      <p:ext uri="{BB962C8B-B14F-4D97-AF65-F5344CB8AC3E}">
        <p14:creationId xmlns:p14="http://schemas.microsoft.com/office/powerpoint/2010/main" val="375407675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base">
                                        <p:cTn id="7" dur="500" fill="hold"/>
                                        <p:tgtEl>
                                          <p:spTgt spid="214"/>
                                        </p:tgtEl>
                                        <p:attrNameLst>
                                          <p:attrName>ppt_x</p:attrName>
                                        </p:attrNameLst>
                                      </p:cBhvr>
                                      <p:tavLst>
                                        <p:tav tm="0">
                                          <p:val>
                                            <p:strVal val="#ppt_x"/>
                                          </p:val>
                                        </p:tav>
                                        <p:tav tm="100000">
                                          <p:val>
                                            <p:strVal val="#ppt_x"/>
                                          </p:val>
                                        </p:tav>
                                      </p:tavLst>
                                    </p:anim>
                                    <p:anim calcmode="lin" valueType="num">
                                      <p:cBhvr additive="base">
                                        <p:cTn id="8" dur="500" fill="hold"/>
                                        <p:tgtEl>
                                          <p:spTgt spid="214"/>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1000"/>
                                        <p:tgtEl>
                                          <p:spTgt spid="215"/>
                                        </p:tgtEl>
                                      </p:cBhvr>
                                    </p:animEffect>
                                    <p:anim calcmode="lin" valueType="num">
                                      <p:cBhvr>
                                        <p:cTn id="12" dur="1000" fill="hold"/>
                                        <p:tgtEl>
                                          <p:spTgt spid="215"/>
                                        </p:tgtEl>
                                        <p:attrNameLst>
                                          <p:attrName>ppt_x</p:attrName>
                                        </p:attrNameLst>
                                      </p:cBhvr>
                                      <p:tavLst>
                                        <p:tav tm="0">
                                          <p:val>
                                            <p:strVal val="#ppt_x"/>
                                          </p:val>
                                        </p:tav>
                                        <p:tav tm="100000">
                                          <p:val>
                                            <p:strVal val="#ppt_x"/>
                                          </p:val>
                                        </p:tav>
                                      </p:tavLst>
                                    </p:anim>
                                    <p:anim calcmode="lin" valueType="num">
                                      <p:cBhvr>
                                        <p:cTn id="13" dur="900" decel="100000" fill="hold"/>
                                        <p:tgtEl>
                                          <p:spTgt spid="2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1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Nhật Ký Của Mẹ.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52550" y="4248150"/>
            <a:ext cx="457200" cy="457200"/>
          </a:xfrm>
          <a:prstGeom prst="rect">
            <a:avLst/>
          </a:prstGeom>
        </p:spPr>
      </p:pic>
      <p:sp>
        <p:nvSpPr>
          <p:cNvPr id="7" name="Rectangle: Rounded Corners 6">
            <a:extLst>
              <a:ext uri="{FF2B5EF4-FFF2-40B4-BE49-F238E27FC236}">
                <a16:creationId xmlns:a16="http://schemas.microsoft.com/office/drawing/2014/main" xmlns="" id="{C058D53C-BBE4-76FB-1847-974FBE14095F}"/>
              </a:ext>
            </a:extLst>
          </p:cNvPr>
          <p:cNvSpPr/>
          <p:nvPr/>
        </p:nvSpPr>
        <p:spPr>
          <a:xfrm>
            <a:off x="1352551" y="822194"/>
            <a:ext cx="6308432" cy="3081297"/>
          </a:xfrm>
          <a:prstGeom prst="roundRect">
            <a:avLst/>
          </a:prstGeom>
          <a:ln w="38100">
            <a:solidFill>
              <a:schemeClr val="accent1"/>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91434" tIns="45717" rIns="91434" bIns="45717" rtlCol="0" anchor="ctr"/>
          <a:lstStyle/>
          <a:p>
            <a:pPr algn="ctr"/>
            <a:r>
              <a:rPr lang="en-US" sz="2400" b="1">
                <a:solidFill>
                  <a:schemeClr val="tx1"/>
                </a:solidFill>
              </a:rPr>
              <a:t>HS nghe bài hát: “Nhật kí của mẹ”</a:t>
            </a:r>
          </a:p>
          <a:p>
            <a:pPr algn="ctr"/>
            <a:r>
              <a:rPr lang="en-US" sz="2400" b="1">
                <a:solidFill>
                  <a:schemeClr val="tx1"/>
                </a:solidFill>
              </a:rPr>
              <a:t>Em cảm nhận được gì từ lời bài hát đó?</a:t>
            </a:r>
          </a:p>
        </p:txBody>
      </p:sp>
    </p:spTree>
    <p:custDataLst>
      <p:tags r:id="rId1"/>
    </p:custDataLst>
    <p:extLst>
      <p:ext uri="{BB962C8B-B14F-4D97-AF65-F5344CB8AC3E}">
        <p14:creationId xmlns:p14="http://schemas.microsoft.com/office/powerpoint/2010/main" val="121571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9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xmlns="" id="{94B1009D-F051-186A-064E-4A9D3C5F03F1}"/>
              </a:ext>
            </a:extLst>
          </p:cNvPr>
          <p:cNvGrpSpPr/>
          <p:nvPr/>
        </p:nvGrpSpPr>
        <p:grpSpPr>
          <a:xfrm>
            <a:off x="8233096" y="2973164"/>
            <a:ext cx="1129070" cy="1567853"/>
            <a:chOff x="1566357" y="1467076"/>
            <a:chExt cx="1495833" cy="1358249"/>
          </a:xfrm>
        </p:grpSpPr>
        <p:sp>
          <p:nvSpPr>
            <p:cNvPr id="206" name="Google Shape;1696;p64">
              <a:extLst>
                <a:ext uri="{FF2B5EF4-FFF2-40B4-BE49-F238E27FC236}">
                  <a16:creationId xmlns:a16="http://schemas.microsoft.com/office/drawing/2014/main" xmlns="" id="{8A7EF309-16E4-99FD-BF53-C4280E1AA406}"/>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endParaRPr/>
            </a:p>
          </p:txBody>
        </p:sp>
        <p:grpSp>
          <p:nvGrpSpPr>
            <p:cNvPr id="207" name="Google Shape;1697;p64">
              <a:extLst>
                <a:ext uri="{FF2B5EF4-FFF2-40B4-BE49-F238E27FC236}">
                  <a16:creationId xmlns:a16="http://schemas.microsoft.com/office/drawing/2014/main" xmlns="" id="{06EC2132-E561-C0FD-C4CD-13D25EF29C9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xmlns="" id="{D454306B-F211-F182-FED2-1777F39D8C71}"/>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9" name="Google Shape;1699;p64">
                <a:extLst>
                  <a:ext uri="{FF2B5EF4-FFF2-40B4-BE49-F238E27FC236}">
                    <a16:creationId xmlns:a16="http://schemas.microsoft.com/office/drawing/2014/main" xmlns="" id="{7DB26E30-178B-C544-A28D-2ECCD110F292}"/>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 name="Google Shape;1700;p64">
                <a:extLst>
                  <a:ext uri="{FF2B5EF4-FFF2-40B4-BE49-F238E27FC236}">
                    <a16:creationId xmlns:a16="http://schemas.microsoft.com/office/drawing/2014/main" xmlns="" id="{A977ED6F-FD31-1343-0A0D-9F85786A6425}"/>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sp>
        <p:nvSpPr>
          <p:cNvPr id="14" name="Google Shape;89;p6">
            <a:extLst>
              <a:ext uri="{FF2B5EF4-FFF2-40B4-BE49-F238E27FC236}">
                <a16:creationId xmlns:a16="http://schemas.microsoft.com/office/drawing/2014/main" xmlns="" id="{7671AF6F-C1A0-9DD8-F38E-13B98804F0D0}"/>
              </a:ext>
            </a:extLst>
          </p:cNvPr>
          <p:cNvSpPr/>
          <p:nvPr/>
        </p:nvSpPr>
        <p:spPr>
          <a:xfrm>
            <a:off x="0" y="4053135"/>
            <a:ext cx="9144000" cy="1107976"/>
          </a:xfrm>
          <a:prstGeom prst="rect">
            <a:avLst/>
          </a:prstGeom>
          <a:solidFill>
            <a:schemeClr val="accent1">
              <a:lumMod val="60000"/>
              <a:lumOff val="40000"/>
            </a:schemeClr>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7" name="Google Shape;837;p44"/>
          <p:cNvSpPr/>
          <p:nvPr/>
        </p:nvSpPr>
        <p:spPr>
          <a:xfrm>
            <a:off x="1176217" y="2547383"/>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8165451" y="68405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7477722" y="3815500"/>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7" name="矩形 42">
            <a:extLst>
              <a:ext uri="{FF2B5EF4-FFF2-40B4-BE49-F238E27FC236}">
                <a16:creationId xmlns:a16="http://schemas.microsoft.com/office/drawing/2014/main" xmlns="" id="{DFA079C6-DD88-CA50-2F66-7D5D28025333}"/>
              </a:ext>
            </a:extLst>
          </p:cNvPr>
          <p:cNvSpPr/>
          <p:nvPr/>
        </p:nvSpPr>
        <p:spPr>
          <a:xfrm>
            <a:off x="3485289" y="-24335"/>
            <a:ext cx="2542684" cy="584775"/>
          </a:xfrm>
          <a:prstGeom prst="rect">
            <a:avLst/>
          </a:prstGeom>
        </p:spPr>
        <p:txBody>
          <a:bodyPr wrap="none" lIns="91434" tIns="45717" rIns="91434" bIns="45717">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2. 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19" name="任意多边形: 形状 1">
            <a:extLst>
              <a:ext uri="{FF2B5EF4-FFF2-40B4-BE49-F238E27FC236}">
                <a16:creationId xmlns:a16="http://schemas.microsoft.com/office/drawing/2014/main" xmlns="" id="{95DC3EA2-57EC-905A-369A-9A543F22738D}"/>
              </a:ext>
            </a:extLst>
          </p:cNvPr>
          <p:cNvSpPr/>
          <p:nvPr/>
        </p:nvSpPr>
        <p:spPr>
          <a:xfrm>
            <a:off x="3244571" y="489753"/>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21" name="Google Shape;91;p6">
            <a:extLst>
              <a:ext uri="{FF2B5EF4-FFF2-40B4-BE49-F238E27FC236}">
                <a16:creationId xmlns:a16="http://schemas.microsoft.com/office/drawing/2014/main" xmlns="" id="{EF93F26B-E544-E089-83F9-93F01F5C4685}"/>
              </a:ext>
            </a:extLst>
          </p:cNvPr>
          <p:cNvSpPr/>
          <p:nvPr/>
        </p:nvSpPr>
        <p:spPr>
          <a:xfrm>
            <a:off x="7976122"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9326" y="4422460"/>
            <a:ext cx="516945" cy="500035"/>
          </a:xfrm>
          <a:prstGeom prst="rect">
            <a:avLst/>
          </a:prstGeom>
        </p:spPr>
      </p:pic>
      <p:sp>
        <p:nvSpPr>
          <p:cNvPr id="26" name="任意多边形 116">
            <a:extLst>
              <a:ext uri="{FF2B5EF4-FFF2-40B4-BE49-F238E27FC236}">
                <a16:creationId xmlns:a16="http://schemas.microsoft.com/office/drawing/2014/main" xmlns="" id="{157BC424-B5A1-381E-1DCF-2C34C5DB855B}"/>
              </a:ext>
            </a:extLst>
          </p:cNvPr>
          <p:cNvSpPr>
            <a:spLocks/>
          </p:cNvSpPr>
          <p:nvPr/>
        </p:nvSpPr>
        <p:spPr bwMode="auto">
          <a:xfrm>
            <a:off x="413151" y="822995"/>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0070C0"/>
          </a:solidFill>
          <a:ln>
            <a:noFill/>
          </a:ln>
        </p:spPr>
        <p:txBody>
          <a:bodyPr vert="horz" wrap="square" lIns="91434" tIns="45717" rIns="91434" bIns="45717"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1</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7" name="矩形 10">
            <a:extLst>
              <a:ext uri="{FF2B5EF4-FFF2-40B4-BE49-F238E27FC236}">
                <a16:creationId xmlns:a16="http://schemas.microsoft.com/office/drawing/2014/main" xmlns="" id="{70212BA9-5E09-AEE3-D06A-158FAF04ECD4}"/>
              </a:ext>
            </a:extLst>
          </p:cNvPr>
          <p:cNvSpPr/>
          <p:nvPr/>
        </p:nvSpPr>
        <p:spPr>
          <a:xfrm>
            <a:off x="1709030" y="1002059"/>
            <a:ext cx="6095207" cy="430887"/>
          </a:xfrm>
          <a:prstGeom prst="rect">
            <a:avLst/>
          </a:prstGeom>
        </p:spPr>
        <p:txBody>
          <a:bodyPr wrap="square" lIns="91434" tIns="45717" rIns="91434" bIns="45717">
            <a:spAutoFit/>
          </a:bodyPr>
          <a:lstStyle/>
          <a:p>
            <a:pPr algn="just"/>
            <a:r>
              <a:rPr lang="en-US" sz="2200">
                <a:latin typeface="Times New Roman" pitchFamily="18" charset="0"/>
                <a:cs typeface="Times New Roman" pitchFamily="18" charset="0"/>
              </a:rPr>
              <a:t>Bài thơ được làm theo thể thơ tự do phóng khoáng </a:t>
            </a:r>
          </a:p>
        </p:txBody>
      </p:sp>
      <p:sp>
        <p:nvSpPr>
          <p:cNvPr id="28" name="任意多边形 116">
            <a:extLst>
              <a:ext uri="{FF2B5EF4-FFF2-40B4-BE49-F238E27FC236}">
                <a16:creationId xmlns:a16="http://schemas.microsoft.com/office/drawing/2014/main" xmlns="" id="{157BC424-B5A1-381E-1DCF-2C34C5DB855B}"/>
              </a:ext>
            </a:extLst>
          </p:cNvPr>
          <p:cNvSpPr>
            <a:spLocks/>
          </p:cNvSpPr>
          <p:nvPr/>
        </p:nvSpPr>
        <p:spPr bwMode="auto">
          <a:xfrm>
            <a:off x="407835" y="1902137"/>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chemeClr val="tx1">
              <a:lumMod val="75000"/>
              <a:lumOff val="25000"/>
            </a:schemeClr>
          </a:solidFill>
          <a:ln>
            <a:noFill/>
          </a:ln>
        </p:spPr>
        <p:txBody>
          <a:bodyPr vert="horz" wrap="square" lIns="91434" tIns="45717" rIns="91434" bIns="45717"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2</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矩形 10">
            <a:extLst>
              <a:ext uri="{FF2B5EF4-FFF2-40B4-BE49-F238E27FC236}">
                <a16:creationId xmlns:a16="http://schemas.microsoft.com/office/drawing/2014/main" xmlns="" id="{70212BA9-5E09-AEE3-D06A-158FAF04ECD4}"/>
              </a:ext>
            </a:extLst>
          </p:cNvPr>
          <p:cNvSpPr/>
          <p:nvPr/>
        </p:nvSpPr>
        <p:spPr>
          <a:xfrm>
            <a:off x="1620697" y="2081201"/>
            <a:ext cx="7425584" cy="430887"/>
          </a:xfrm>
          <a:prstGeom prst="rect">
            <a:avLst/>
          </a:prstGeom>
        </p:spPr>
        <p:txBody>
          <a:bodyPr wrap="square" lIns="91434" tIns="45717" rIns="91434" bIns="45717">
            <a:spAutoFit/>
          </a:bodyPr>
          <a:lstStyle/>
          <a:p>
            <a:pPr algn="just"/>
            <a:r>
              <a:rPr lang="en-US" sz="2200">
                <a:latin typeface="Times New Roman" pitchFamily="18" charset="0"/>
                <a:cs typeface="Times New Roman" pitchFamily="18" charset="0"/>
              </a:rPr>
              <a:t>Giọng điệu thơ khi trìu mến, thiết tha, khi sôi nổi mạnh mẽ</a:t>
            </a:r>
          </a:p>
        </p:txBody>
      </p:sp>
      <p:sp>
        <p:nvSpPr>
          <p:cNvPr id="30" name="任意多边形 116">
            <a:extLst>
              <a:ext uri="{FF2B5EF4-FFF2-40B4-BE49-F238E27FC236}">
                <a16:creationId xmlns:a16="http://schemas.microsoft.com/office/drawing/2014/main" xmlns="" id="{157BC424-B5A1-381E-1DCF-2C34C5DB855B}"/>
              </a:ext>
            </a:extLst>
          </p:cNvPr>
          <p:cNvSpPr>
            <a:spLocks/>
          </p:cNvSpPr>
          <p:nvPr/>
        </p:nvSpPr>
        <p:spPr bwMode="auto">
          <a:xfrm>
            <a:off x="474313" y="2895956"/>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chemeClr val="accent6">
              <a:lumMod val="75000"/>
            </a:schemeClr>
          </a:solidFill>
          <a:ln>
            <a:noFill/>
          </a:ln>
        </p:spPr>
        <p:txBody>
          <a:bodyPr vert="horz" wrap="square" lIns="91434" tIns="45717" rIns="91434" bIns="45717"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3</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1" name="矩形 10">
            <a:extLst>
              <a:ext uri="{FF2B5EF4-FFF2-40B4-BE49-F238E27FC236}">
                <a16:creationId xmlns:a16="http://schemas.microsoft.com/office/drawing/2014/main" xmlns="" id="{70212BA9-5E09-AEE3-D06A-158FAF04ECD4}"/>
              </a:ext>
            </a:extLst>
          </p:cNvPr>
          <p:cNvSpPr/>
          <p:nvPr/>
        </p:nvSpPr>
        <p:spPr>
          <a:xfrm>
            <a:off x="1669600" y="2895959"/>
            <a:ext cx="6563496" cy="769441"/>
          </a:xfrm>
          <a:prstGeom prst="rect">
            <a:avLst/>
          </a:prstGeom>
        </p:spPr>
        <p:txBody>
          <a:bodyPr wrap="square" lIns="91434" tIns="45717" rIns="91434" bIns="45717">
            <a:spAutoFit/>
          </a:bodyPr>
          <a:lstStyle/>
          <a:p>
            <a:pPr algn="just">
              <a:buClrTx/>
              <a:buFontTx/>
              <a:buNone/>
            </a:pPr>
            <a:r>
              <a:rPr lang="en-US" sz="2200">
                <a:latin typeface="Times New Roman" pitchFamily="18" charset="0"/>
                <a:cs typeface="Times New Roman" pitchFamily="18" charset="0"/>
              </a:rPr>
              <a:t>Nhịp điệu lúc nhẹ nhàng bay bổng khi khúc chiết, rành rọt, lúc mạnh mẽ âm vang </a:t>
            </a:r>
            <a:endParaRPr lang="en-US" sz="2200" kern="1200">
              <a:latin typeface="Times New Roman" panose="02020603050405020304" pitchFamily="18" charset="0"/>
              <a:ea typeface="+mn-ea"/>
              <a:cs typeface="Times New Roman" panose="02020603050405020304" pitchFamily="18" charset="0"/>
            </a:endParaRPr>
          </a:p>
        </p:txBody>
      </p:sp>
      <p:sp>
        <p:nvSpPr>
          <p:cNvPr id="32" name="任意多边形 116">
            <a:extLst>
              <a:ext uri="{FF2B5EF4-FFF2-40B4-BE49-F238E27FC236}">
                <a16:creationId xmlns:a16="http://schemas.microsoft.com/office/drawing/2014/main" xmlns="" id="{157BC424-B5A1-381E-1DCF-2C34C5DB855B}"/>
              </a:ext>
            </a:extLst>
          </p:cNvPr>
          <p:cNvSpPr>
            <a:spLocks/>
          </p:cNvSpPr>
          <p:nvPr/>
        </p:nvSpPr>
        <p:spPr bwMode="auto">
          <a:xfrm>
            <a:off x="445328" y="4019294"/>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C00000"/>
          </a:solidFill>
          <a:ln>
            <a:noFill/>
          </a:ln>
        </p:spPr>
        <p:txBody>
          <a:bodyPr vert="horz" wrap="square" lIns="91434" tIns="45717" rIns="91434" bIns="45717"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4</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矩形 10">
            <a:extLst>
              <a:ext uri="{FF2B5EF4-FFF2-40B4-BE49-F238E27FC236}">
                <a16:creationId xmlns:a16="http://schemas.microsoft.com/office/drawing/2014/main" xmlns="" id="{70212BA9-5E09-AEE3-D06A-158FAF04ECD4}"/>
              </a:ext>
            </a:extLst>
          </p:cNvPr>
          <p:cNvSpPr/>
          <p:nvPr/>
        </p:nvSpPr>
        <p:spPr>
          <a:xfrm>
            <a:off x="1669602" y="3960762"/>
            <a:ext cx="6095207" cy="1107996"/>
          </a:xfrm>
          <a:prstGeom prst="rect">
            <a:avLst/>
          </a:prstGeom>
        </p:spPr>
        <p:txBody>
          <a:bodyPr wrap="square" lIns="91434" tIns="45717" rIns="91434" bIns="45717">
            <a:spAutoFit/>
          </a:bodyPr>
          <a:lstStyle/>
          <a:p>
            <a:pPr algn="just">
              <a:buClrTx/>
              <a:buFontTx/>
              <a:buNone/>
            </a:pPr>
            <a:r>
              <a:rPr lang="en-US" sz="2200">
                <a:latin typeface="Times New Roman" pitchFamily="18" charset="0"/>
                <a:cs typeface="Times New Roman" pitchFamily="18" charset="0"/>
              </a:rPr>
              <a:t>Ngôn ngữ thơ cụ thể, hàm súc, nhiều ý nghĩa, hình ảnh thơ độc đáo sinh động mang đậm bản sắc thơ ca miền núi.</a:t>
            </a:r>
            <a:endParaRPr lang="en-US" sz="2200" kern="1200">
              <a:latin typeface="Times New Roman" panose="02020603050405020304" pitchFamily="18" charset="0"/>
              <a:ea typeface="+mn-ea"/>
              <a:cs typeface="Times New Roman" panose="02020603050405020304" pitchFamily="18" charset="0"/>
            </a:endParaRPr>
          </a:p>
        </p:txBody>
      </p:sp>
      <p:cxnSp>
        <p:nvCxnSpPr>
          <p:cNvPr id="5" name="Straight Connector 4"/>
          <p:cNvCxnSpPr/>
          <p:nvPr/>
        </p:nvCxnSpPr>
        <p:spPr>
          <a:xfrm flipV="1">
            <a:off x="1262196" y="1217502"/>
            <a:ext cx="407407" cy="706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207739" y="2289576"/>
            <a:ext cx="407407" cy="706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262194" y="3286931"/>
            <a:ext cx="407407" cy="706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262193" y="4406733"/>
            <a:ext cx="407407" cy="706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501170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animBg="1"/>
      <p:bldP spid="27" grpId="0"/>
      <p:bldP spid="28" grpId="0" animBg="1"/>
      <p:bldP spid="29" grpId="0"/>
      <p:bldP spid="30" grpId="0" animBg="1"/>
      <p:bldP spid="31" grpId="0"/>
      <p:bldP spid="32" grpId="0" animBg="1"/>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298669" y="347401"/>
            <a:ext cx="1522867" cy="1070797"/>
          </a:xfrm>
          <a:prstGeom prst="cloud">
            <a:avLst/>
          </a:prstGeom>
          <a:solidFill>
            <a:schemeClr val="accent4"/>
          </a:solidFill>
          <a:ln>
            <a:noFill/>
          </a:ln>
        </p:spPr>
        <p:txBody>
          <a:bodyPr spcFirstLastPara="1" wrap="square" lIns="91419" tIns="91419" rIns="91419" bIns="91419" anchor="ctr" anchorCtr="0">
            <a:noAutofit/>
          </a:bodyPr>
          <a:lstStyle/>
          <a:p>
            <a:endParaRPr/>
          </a:p>
        </p:txBody>
      </p:sp>
      <p:sp>
        <p:nvSpPr>
          <p:cNvPr id="748" name="Google Shape;748;p42"/>
          <p:cNvSpPr/>
          <p:nvPr/>
        </p:nvSpPr>
        <p:spPr>
          <a:xfrm>
            <a:off x="3502431" y="241622"/>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19" tIns="91419" rIns="91419" bIns="91419" anchor="ctr" anchorCtr="0">
            <a:noAutofit/>
          </a:bodyPr>
          <a:lstStyle/>
          <a:p>
            <a:endParaRPr/>
          </a:p>
        </p:txBody>
      </p:sp>
      <p:grpSp>
        <p:nvGrpSpPr>
          <p:cNvPr id="749" name="Google Shape;749;p42"/>
          <p:cNvGrpSpPr/>
          <p:nvPr/>
        </p:nvGrpSpPr>
        <p:grpSpPr>
          <a:xfrm>
            <a:off x="5771482" y="287021"/>
            <a:ext cx="3277889" cy="4120419"/>
            <a:chOff x="6162993" y="1163872"/>
            <a:chExt cx="2886375" cy="3243567"/>
          </a:xfrm>
        </p:grpSpPr>
        <p:sp>
          <p:nvSpPr>
            <p:cNvPr id="750" name="Google Shape;750;p42"/>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endParaRPr/>
            </a:p>
          </p:txBody>
        </p:sp>
        <p:sp>
          <p:nvSpPr>
            <p:cNvPr id="751" name="Google Shape;751;p42"/>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52" name="Google Shape;752;p42"/>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753" name="Google Shape;753;p42"/>
          <p:cNvSpPr/>
          <p:nvPr/>
        </p:nvSpPr>
        <p:spPr>
          <a:xfrm>
            <a:off x="6253" y="3246426"/>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19" tIns="91419" rIns="91419" bIns="91419" anchor="ctr" anchorCtr="0">
            <a:noAutofit/>
          </a:bodyPr>
          <a:lstStyle/>
          <a:p>
            <a:endParaRPr/>
          </a:p>
        </p:txBody>
      </p:sp>
      <p:sp>
        <p:nvSpPr>
          <p:cNvPr id="754" name="Google Shape;754;p42"/>
          <p:cNvSpPr txBox="1">
            <a:spLocks noGrp="1"/>
          </p:cNvSpPr>
          <p:nvPr>
            <p:ph type="title"/>
          </p:nvPr>
        </p:nvSpPr>
        <p:spPr>
          <a:xfrm>
            <a:off x="1219253" y="1043307"/>
            <a:ext cx="4024200" cy="713400"/>
          </a:xfrm>
          <a:prstGeom prst="rect">
            <a:avLst/>
          </a:prstGeom>
        </p:spPr>
        <p:txBody>
          <a:bodyPr spcFirstLastPara="1" wrap="square" lIns="91419" tIns="91419" rIns="91419" bIns="91419" anchor="t" anchorCtr="0">
            <a:noAutofit/>
          </a:bodyPr>
          <a:lstStyle/>
          <a:p>
            <a:pPr algn="ctr"/>
            <a:r>
              <a:rPr lang="en-US" sz="5400" b="1">
                <a:latin typeface="Times New Roman" panose="02020603050405020304" pitchFamily="18" charset="0"/>
                <a:cs typeface="Times New Roman" panose="02020603050405020304" pitchFamily="18" charset="0"/>
              </a:rPr>
              <a:t>Hoạt động luyện tập</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582549" y="523738"/>
            <a:ext cx="1165800" cy="713400"/>
          </a:xfrm>
          <a:prstGeom prst="rect">
            <a:avLst/>
          </a:prstGeom>
        </p:spPr>
        <p:txBody>
          <a:bodyPr spcFirstLastPara="1" wrap="square" lIns="91419" tIns="91419" rIns="91419" bIns="91419" anchor="ctr" anchorCtr="0">
            <a:noAutofit/>
          </a:bodyPr>
          <a:lstStyle/>
          <a:p>
            <a:r>
              <a:rPr lang="en"/>
              <a:t>03</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19" tIns="91419" rIns="91419" bIns="91419" anchor="ctr" anchorCtr="0">
            <a:noAutofit/>
          </a:bodyPr>
          <a:lstStyle/>
          <a:p>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19" tIns="91419" rIns="91419" bIns="91419" anchor="ctr" anchorCtr="0">
            <a:noAutofit/>
          </a:bodyPr>
          <a:lstStyle/>
          <a:p>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970" y="3147636"/>
            <a:ext cx="3726996" cy="1840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00541689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1000"/>
                                        <p:tgtEl>
                                          <p:spTgt spid="747"/>
                                        </p:tgtEl>
                                      </p:cBhvr>
                                    </p:animEffect>
                                    <p:anim calcmode="lin" valueType="num">
                                      <p:cBhvr>
                                        <p:cTn id="8" dur="1000" fill="hold"/>
                                        <p:tgtEl>
                                          <p:spTgt spid="747"/>
                                        </p:tgtEl>
                                        <p:attrNameLst>
                                          <p:attrName>ppt_x</p:attrName>
                                        </p:attrNameLst>
                                      </p:cBhvr>
                                      <p:tavLst>
                                        <p:tav tm="0">
                                          <p:val>
                                            <p:strVal val="#ppt_x"/>
                                          </p:val>
                                        </p:tav>
                                        <p:tav tm="100000">
                                          <p:val>
                                            <p:strVal val="#ppt_x"/>
                                          </p:val>
                                        </p:tav>
                                      </p:tavLst>
                                    </p:anim>
                                    <p:anim calcmode="lin" valueType="num">
                                      <p:cBhvr>
                                        <p:cTn id="9" dur="1000" fill="hold"/>
                                        <p:tgtEl>
                                          <p:spTgt spid="74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55"/>
                                        </p:tgtEl>
                                        <p:attrNameLst>
                                          <p:attrName>style.visibility</p:attrName>
                                        </p:attrNameLst>
                                      </p:cBhvr>
                                      <p:to>
                                        <p:strVal val="visible"/>
                                      </p:to>
                                    </p:set>
                                    <p:animEffect transition="in" filter="barn(inVertical)">
                                      <p:cBhvr>
                                        <p:cTn id="12" dur="500"/>
                                        <p:tgtEl>
                                          <p:spTgt spid="75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754"/>
                                        </p:tgtEl>
                                        <p:attrNameLst>
                                          <p:attrName>style.visibility</p:attrName>
                                        </p:attrNameLst>
                                      </p:cBhvr>
                                      <p:to>
                                        <p:strVal val="visible"/>
                                      </p:to>
                                    </p:set>
                                    <p:anim calcmode="lin" valueType="num">
                                      <p:cBhvr additive="base">
                                        <p:cTn id="15" dur="500" fill="hold"/>
                                        <p:tgtEl>
                                          <p:spTgt spid="754"/>
                                        </p:tgtEl>
                                        <p:attrNameLst>
                                          <p:attrName>ppt_x</p:attrName>
                                        </p:attrNameLst>
                                      </p:cBhvr>
                                      <p:tavLst>
                                        <p:tav tm="0">
                                          <p:val>
                                            <p:strVal val="#ppt_x"/>
                                          </p:val>
                                        </p:tav>
                                        <p:tav tm="100000">
                                          <p:val>
                                            <p:strVal val="#ppt_x"/>
                                          </p:val>
                                        </p:tav>
                                      </p:tavLst>
                                    </p:anim>
                                    <p:anim calcmode="lin" valueType="num">
                                      <p:cBhvr additive="base">
                                        <p:cTn id="16" dur="500" fill="hold"/>
                                        <p:tgtEl>
                                          <p:spTgt spid="7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Oval 167">
            <a:extLst>
              <a:ext uri="{FF2B5EF4-FFF2-40B4-BE49-F238E27FC236}">
                <a16:creationId xmlns:a16="http://schemas.microsoft.com/office/drawing/2014/main" xmlns="" id="{245A3013-DE70-43BB-93D0-BBA15956C619}"/>
              </a:ext>
            </a:extLst>
          </p:cNvPr>
          <p:cNvSpPr/>
          <p:nvPr/>
        </p:nvSpPr>
        <p:spPr>
          <a:xfrm>
            <a:off x="3129114" y="395197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64" y="-63690"/>
            <a:ext cx="9396248" cy="5285390"/>
          </a:xfrm>
          <a:prstGeom prst="rect">
            <a:avLst/>
          </a:prstGeom>
        </p:spPr>
      </p:pic>
      <p:sp>
        <p:nvSpPr>
          <p:cNvPr id="205" name="Oval 204">
            <a:extLst>
              <a:ext uri="{FF2B5EF4-FFF2-40B4-BE49-F238E27FC236}">
                <a16:creationId xmlns:a16="http://schemas.microsoft.com/office/drawing/2014/main" xmlns="" id="{5A79E3A3-545D-47B4-A813-3D3675D3F758}"/>
              </a:ext>
            </a:extLst>
          </p:cNvPr>
          <p:cNvSpPr/>
          <p:nvPr/>
        </p:nvSpPr>
        <p:spPr>
          <a:xfrm>
            <a:off x="3171002" y="117595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89" name="Oval 188">
            <a:extLst>
              <a:ext uri="{FF2B5EF4-FFF2-40B4-BE49-F238E27FC236}">
                <a16:creationId xmlns:a16="http://schemas.microsoft.com/office/drawing/2014/main" xmlns="" id="{855507FD-E2F9-4F7C-A3E2-110E4B638A56}"/>
              </a:ext>
            </a:extLst>
          </p:cNvPr>
          <p:cNvSpPr/>
          <p:nvPr/>
        </p:nvSpPr>
        <p:spPr>
          <a:xfrm>
            <a:off x="6386337" y="158806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84" name="Oval 183">
            <a:extLst>
              <a:ext uri="{FF2B5EF4-FFF2-40B4-BE49-F238E27FC236}">
                <a16:creationId xmlns:a16="http://schemas.microsoft.com/office/drawing/2014/main" xmlns="" id="{65CB912A-8736-4B3E-9B3D-A902B262C099}"/>
              </a:ext>
            </a:extLst>
          </p:cNvPr>
          <p:cNvSpPr/>
          <p:nvPr/>
        </p:nvSpPr>
        <p:spPr>
          <a:xfrm>
            <a:off x="3595840" y="114451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2" name="Rectangle 1">
            <a:extLst>
              <a:ext uri="{FF2B5EF4-FFF2-40B4-BE49-F238E27FC236}">
                <a16:creationId xmlns:a16="http://schemas.microsoft.com/office/drawing/2014/main" xmlns="" id="{69276933-1DC4-4B24-9935-12BC414AEB82}"/>
              </a:ext>
            </a:extLst>
          </p:cNvPr>
          <p:cNvSpPr/>
          <p:nvPr/>
        </p:nvSpPr>
        <p:spPr>
          <a:xfrm>
            <a:off x="318336" y="3"/>
            <a:ext cx="8255080" cy="992579"/>
          </a:xfrm>
          <a:prstGeom prst="rect">
            <a:avLst/>
          </a:prstGeom>
        </p:spPr>
        <p:txBody>
          <a:bodyPr wrap="none" lIns="68576" tIns="34289" rIns="68576" bIns="34289">
            <a:spAutoFit/>
          </a:bodyPr>
          <a:lstStyle/>
          <a:p>
            <a:pPr defTabSz="514313">
              <a:buClrTx/>
              <a:defRPr/>
            </a:pPr>
            <a:r>
              <a:rPr lang="en-US" sz="6000" b="1" kern="1200" dirty="0" err="1">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Trò</a:t>
            </a:r>
            <a:r>
              <a:rPr lang="en-US" sz="6000" b="1" kern="1200" dirty="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b="1" kern="1200" err="1">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chơi</a:t>
            </a:r>
            <a:r>
              <a:rPr lang="en-US" sz="6000" b="1" kern="120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 “Ô chữ bí mật”</a:t>
            </a:r>
            <a:endParaRPr lang="vi-VN" sz="6000" b="1" kern="1200" dirty="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Oval 15">
            <a:hlinkClick r:id="rId5" action="ppaction://hlinksldjump"/>
            <a:extLst>
              <a:ext uri="{FF2B5EF4-FFF2-40B4-BE49-F238E27FC236}">
                <a16:creationId xmlns:a16="http://schemas.microsoft.com/office/drawing/2014/main" xmlns="" id="{FEBCCBD7-E338-4BAF-B79E-242E7257F4A4}"/>
              </a:ext>
            </a:extLst>
          </p:cNvPr>
          <p:cNvSpPr/>
          <p:nvPr/>
        </p:nvSpPr>
        <p:spPr>
          <a:xfrm>
            <a:off x="190108" y="116653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1</a:t>
            </a:r>
          </a:p>
        </p:txBody>
      </p:sp>
      <p:sp>
        <p:nvSpPr>
          <p:cNvPr id="17" name="Oval 16">
            <a:hlinkClick r:id="rId6" action="ppaction://hlinksldjump"/>
            <a:extLst>
              <a:ext uri="{FF2B5EF4-FFF2-40B4-BE49-F238E27FC236}">
                <a16:creationId xmlns:a16="http://schemas.microsoft.com/office/drawing/2014/main" xmlns="" id="{5DC7C2BC-D426-44E4-A4CC-B6D8C7DA2CCB}"/>
              </a:ext>
            </a:extLst>
          </p:cNvPr>
          <p:cNvSpPr/>
          <p:nvPr/>
        </p:nvSpPr>
        <p:spPr>
          <a:xfrm>
            <a:off x="190108" y="156290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2</a:t>
            </a:r>
          </a:p>
        </p:txBody>
      </p:sp>
      <p:sp>
        <p:nvSpPr>
          <p:cNvPr id="18" name="Oval 17">
            <a:hlinkClick r:id="rId7" action="ppaction://hlinksldjump"/>
            <a:extLst>
              <a:ext uri="{FF2B5EF4-FFF2-40B4-BE49-F238E27FC236}">
                <a16:creationId xmlns:a16="http://schemas.microsoft.com/office/drawing/2014/main" xmlns="" id="{4D80A3C0-B061-410B-89D4-F65092A0E600}"/>
              </a:ext>
            </a:extLst>
          </p:cNvPr>
          <p:cNvSpPr/>
          <p:nvPr/>
        </p:nvSpPr>
        <p:spPr>
          <a:xfrm>
            <a:off x="190108" y="195928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3</a:t>
            </a:r>
          </a:p>
        </p:txBody>
      </p:sp>
      <p:sp>
        <p:nvSpPr>
          <p:cNvPr id="19" name="Oval 18">
            <a:hlinkClick r:id="rId8" action="ppaction://hlinksldjump"/>
            <a:extLst>
              <a:ext uri="{FF2B5EF4-FFF2-40B4-BE49-F238E27FC236}">
                <a16:creationId xmlns:a16="http://schemas.microsoft.com/office/drawing/2014/main" xmlns="" id="{1D33C408-9693-42DB-99CB-FEF34EBF4BFC}"/>
              </a:ext>
            </a:extLst>
          </p:cNvPr>
          <p:cNvSpPr/>
          <p:nvPr/>
        </p:nvSpPr>
        <p:spPr>
          <a:xfrm>
            <a:off x="190108" y="235566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4</a:t>
            </a:r>
          </a:p>
        </p:txBody>
      </p:sp>
      <p:sp>
        <p:nvSpPr>
          <p:cNvPr id="20" name="Oval 19">
            <a:hlinkClick r:id="rId9" action="ppaction://hlinksldjump"/>
            <a:extLst>
              <a:ext uri="{FF2B5EF4-FFF2-40B4-BE49-F238E27FC236}">
                <a16:creationId xmlns:a16="http://schemas.microsoft.com/office/drawing/2014/main" xmlns="" id="{5AE895F4-F57D-46A4-9086-519181677312}"/>
              </a:ext>
            </a:extLst>
          </p:cNvPr>
          <p:cNvSpPr/>
          <p:nvPr/>
        </p:nvSpPr>
        <p:spPr>
          <a:xfrm>
            <a:off x="190108" y="273632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5</a:t>
            </a:r>
          </a:p>
        </p:txBody>
      </p:sp>
      <p:sp>
        <p:nvSpPr>
          <p:cNvPr id="21" name="Oval 20">
            <a:hlinkClick r:id="rId10" action="ppaction://hlinksldjump"/>
            <a:extLst>
              <a:ext uri="{FF2B5EF4-FFF2-40B4-BE49-F238E27FC236}">
                <a16:creationId xmlns:a16="http://schemas.microsoft.com/office/drawing/2014/main" xmlns="" id="{66E35C9A-F372-4D98-ACBA-B33717885A62}"/>
              </a:ext>
            </a:extLst>
          </p:cNvPr>
          <p:cNvSpPr/>
          <p:nvPr/>
        </p:nvSpPr>
        <p:spPr>
          <a:xfrm>
            <a:off x="190108" y="311697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6</a:t>
            </a:r>
          </a:p>
        </p:txBody>
      </p:sp>
      <p:sp>
        <p:nvSpPr>
          <p:cNvPr id="22" name="Oval 21">
            <a:hlinkClick r:id="rId11" action="ppaction://hlinksldjump"/>
            <a:extLst>
              <a:ext uri="{FF2B5EF4-FFF2-40B4-BE49-F238E27FC236}">
                <a16:creationId xmlns:a16="http://schemas.microsoft.com/office/drawing/2014/main" xmlns="" id="{7FA951CF-BC5F-4403-93BE-DCA70DC5F400}"/>
              </a:ext>
            </a:extLst>
          </p:cNvPr>
          <p:cNvSpPr/>
          <p:nvPr/>
        </p:nvSpPr>
        <p:spPr>
          <a:xfrm>
            <a:off x="190108" y="351335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7</a:t>
            </a:r>
          </a:p>
        </p:txBody>
      </p:sp>
      <p:sp>
        <p:nvSpPr>
          <p:cNvPr id="23" name="Oval 22">
            <a:hlinkClick r:id="rId12" action="ppaction://hlinksldjump"/>
            <a:extLst>
              <a:ext uri="{FF2B5EF4-FFF2-40B4-BE49-F238E27FC236}">
                <a16:creationId xmlns:a16="http://schemas.microsoft.com/office/drawing/2014/main" xmlns="" id="{5BA97172-906A-41ED-A6C3-15EB365BE377}"/>
              </a:ext>
            </a:extLst>
          </p:cNvPr>
          <p:cNvSpPr/>
          <p:nvPr/>
        </p:nvSpPr>
        <p:spPr>
          <a:xfrm>
            <a:off x="190108" y="390973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8</a:t>
            </a:r>
          </a:p>
        </p:txBody>
      </p:sp>
      <p:sp>
        <p:nvSpPr>
          <p:cNvPr id="25" name="Oval 24">
            <a:extLst>
              <a:ext uri="{FF2B5EF4-FFF2-40B4-BE49-F238E27FC236}">
                <a16:creationId xmlns:a16="http://schemas.microsoft.com/office/drawing/2014/main" xmlns="" id="{7B3F17CA-7F36-4FE2-BE19-A329037DD642}"/>
              </a:ext>
            </a:extLst>
          </p:cNvPr>
          <p:cNvSpPr/>
          <p:nvPr/>
        </p:nvSpPr>
        <p:spPr>
          <a:xfrm>
            <a:off x="706031" y="1166530"/>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1</a:t>
            </a:r>
          </a:p>
        </p:txBody>
      </p:sp>
      <p:sp>
        <p:nvSpPr>
          <p:cNvPr id="26" name="Oval 25">
            <a:extLst>
              <a:ext uri="{FF2B5EF4-FFF2-40B4-BE49-F238E27FC236}">
                <a16:creationId xmlns:a16="http://schemas.microsoft.com/office/drawing/2014/main" xmlns="" id="{F24512E4-9A6E-4898-B16F-512FE5985F50}"/>
              </a:ext>
            </a:extLst>
          </p:cNvPr>
          <p:cNvSpPr/>
          <p:nvPr/>
        </p:nvSpPr>
        <p:spPr>
          <a:xfrm>
            <a:off x="706031" y="1562909"/>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2</a:t>
            </a:r>
          </a:p>
        </p:txBody>
      </p:sp>
      <p:sp>
        <p:nvSpPr>
          <p:cNvPr id="27" name="Oval 26">
            <a:extLst>
              <a:ext uri="{FF2B5EF4-FFF2-40B4-BE49-F238E27FC236}">
                <a16:creationId xmlns:a16="http://schemas.microsoft.com/office/drawing/2014/main" xmlns="" id="{B1B9EC64-5CAF-493B-BC37-18AE4280E9FF}"/>
              </a:ext>
            </a:extLst>
          </p:cNvPr>
          <p:cNvSpPr/>
          <p:nvPr/>
        </p:nvSpPr>
        <p:spPr>
          <a:xfrm>
            <a:off x="706031" y="1959288"/>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3</a:t>
            </a:r>
          </a:p>
        </p:txBody>
      </p:sp>
      <p:sp>
        <p:nvSpPr>
          <p:cNvPr id="28" name="Oval 27">
            <a:extLst>
              <a:ext uri="{FF2B5EF4-FFF2-40B4-BE49-F238E27FC236}">
                <a16:creationId xmlns:a16="http://schemas.microsoft.com/office/drawing/2014/main" xmlns="" id="{880D2DBD-8350-461F-8BF0-012F19005463}"/>
              </a:ext>
            </a:extLst>
          </p:cNvPr>
          <p:cNvSpPr/>
          <p:nvPr/>
        </p:nvSpPr>
        <p:spPr>
          <a:xfrm>
            <a:off x="706031" y="2355666"/>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4</a:t>
            </a:r>
          </a:p>
        </p:txBody>
      </p:sp>
      <p:sp>
        <p:nvSpPr>
          <p:cNvPr id="29" name="Oval 28">
            <a:extLst>
              <a:ext uri="{FF2B5EF4-FFF2-40B4-BE49-F238E27FC236}">
                <a16:creationId xmlns:a16="http://schemas.microsoft.com/office/drawing/2014/main" xmlns="" id="{5BB62D56-8B6A-49A0-9BA6-38FC836D05FF}"/>
              </a:ext>
            </a:extLst>
          </p:cNvPr>
          <p:cNvSpPr/>
          <p:nvPr/>
        </p:nvSpPr>
        <p:spPr>
          <a:xfrm>
            <a:off x="706031" y="2736323"/>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5</a:t>
            </a:r>
          </a:p>
        </p:txBody>
      </p:sp>
      <p:sp>
        <p:nvSpPr>
          <p:cNvPr id="30" name="Oval 29">
            <a:extLst>
              <a:ext uri="{FF2B5EF4-FFF2-40B4-BE49-F238E27FC236}">
                <a16:creationId xmlns:a16="http://schemas.microsoft.com/office/drawing/2014/main" xmlns="" id="{368EDDF2-E3B0-42A5-94CF-052FA22C4253}"/>
              </a:ext>
            </a:extLst>
          </p:cNvPr>
          <p:cNvSpPr/>
          <p:nvPr/>
        </p:nvSpPr>
        <p:spPr>
          <a:xfrm>
            <a:off x="706031" y="3116979"/>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6</a:t>
            </a:r>
          </a:p>
        </p:txBody>
      </p:sp>
      <p:sp>
        <p:nvSpPr>
          <p:cNvPr id="31" name="Oval 30">
            <a:extLst>
              <a:ext uri="{FF2B5EF4-FFF2-40B4-BE49-F238E27FC236}">
                <a16:creationId xmlns:a16="http://schemas.microsoft.com/office/drawing/2014/main" xmlns="" id="{037BB7F7-3DE9-4166-92FB-ADA212E6DA3E}"/>
              </a:ext>
            </a:extLst>
          </p:cNvPr>
          <p:cNvSpPr/>
          <p:nvPr/>
        </p:nvSpPr>
        <p:spPr>
          <a:xfrm>
            <a:off x="706031" y="3513358"/>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7</a:t>
            </a:r>
          </a:p>
        </p:txBody>
      </p:sp>
      <p:sp>
        <p:nvSpPr>
          <p:cNvPr id="32" name="Oval 31">
            <a:extLst>
              <a:ext uri="{FF2B5EF4-FFF2-40B4-BE49-F238E27FC236}">
                <a16:creationId xmlns:a16="http://schemas.microsoft.com/office/drawing/2014/main" xmlns="" id="{CFA29BBB-90EB-4266-9966-419063C16D8A}"/>
              </a:ext>
            </a:extLst>
          </p:cNvPr>
          <p:cNvSpPr/>
          <p:nvPr/>
        </p:nvSpPr>
        <p:spPr>
          <a:xfrm>
            <a:off x="706031" y="3909737"/>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76" tIns="34289" rIns="68576" bIns="34289" rtlCol="0" anchor="ctr"/>
          <a:lstStyle/>
          <a:p>
            <a:pPr algn="ctr" defTabSz="685749">
              <a:buClrTx/>
              <a:defRPr/>
            </a:pPr>
            <a:r>
              <a:rPr lang="en-US" sz="2700" kern="1200" dirty="0">
                <a:solidFill>
                  <a:srgbClr val="FFFFFF"/>
                </a:solidFill>
                <a:latin typeface="Times New Roman" panose="02020603050405020304" pitchFamily="18" charset="0"/>
                <a:cs typeface="Times New Roman" panose="02020603050405020304" pitchFamily="18" charset="0"/>
              </a:rPr>
              <a:t>8</a:t>
            </a:r>
          </a:p>
        </p:txBody>
      </p:sp>
      <p:sp>
        <p:nvSpPr>
          <p:cNvPr id="44" name="Oval 43">
            <a:extLst>
              <a:ext uri="{FF2B5EF4-FFF2-40B4-BE49-F238E27FC236}">
                <a16:creationId xmlns:a16="http://schemas.microsoft.com/office/drawing/2014/main" xmlns="" id="{855507FD-E2F9-4F7C-A3E2-110E4B638A56}"/>
              </a:ext>
            </a:extLst>
          </p:cNvPr>
          <p:cNvSpPr/>
          <p:nvPr/>
        </p:nvSpPr>
        <p:spPr>
          <a:xfrm>
            <a:off x="5933331" y="198445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46" name="Oval 45">
            <a:extLst>
              <a:ext uri="{FF2B5EF4-FFF2-40B4-BE49-F238E27FC236}">
                <a16:creationId xmlns:a16="http://schemas.microsoft.com/office/drawing/2014/main" xmlns="" id="{667F408D-BE4E-4D62-9C5B-54B0429E3EA6}"/>
              </a:ext>
            </a:extLst>
          </p:cNvPr>
          <p:cNvSpPr/>
          <p:nvPr/>
        </p:nvSpPr>
        <p:spPr>
          <a:xfrm>
            <a:off x="4030603" y="236509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52" name="Oval 51">
            <a:extLst>
              <a:ext uri="{FF2B5EF4-FFF2-40B4-BE49-F238E27FC236}">
                <a16:creationId xmlns:a16="http://schemas.microsoft.com/office/drawing/2014/main" xmlns="" id="{7C2506EB-6283-44B0-AC6F-C99759A29255}"/>
              </a:ext>
            </a:extLst>
          </p:cNvPr>
          <p:cNvSpPr/>
          <p:nvPr/>
        </p:nvSpPr>
        <p:spPr>
          <a:xfrm>
            <a:off x="6350438" y="118798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53" name="Oval 52">
            <a:extLst>
              <a:ext uri="{FF2B5EF4-FFF2-40B4-BE49-F238E27FC236}">
                <a16:creationId xmlns:a16="http://schemas.microsoft.com/office/drawing/2014/main" xmlns="" id="{C3CBB0B0-5CC2-4A84-B60F-B7187C361B2D}"/>
              </a:ext>
            </a:extLst>
          </p:cNvPr>
          <p:cNvSpPr/>
          <p:nvPr/>
        </p:nvSpPr>
        <p:spPr>
          <a:xfrm>
            <a:off x="6837783" y="156547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55" name="Oval 54">
            <a:extLst>
              <a:ext uri="{FF2B5EF4-FFF2-40B4-BE49-F238E27FC236}">
                <a16:creationId xmlns:a16="http://schemas.microsoft.com/office/drawing/2014/main" xmlns="" id="{ADB51782-A534-4650-8CB5-D2AD99AE0BCB}"/>
              </a:ext>
            </a:extLst>
          </p:cNvPr>
          <p:cNvSpPr/>
          <p:nvPr/>
        </p:nvSpPr>
        <p:spPr>
          <a:xfrm>
            <a:off x="4515617" y="236509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61" name="Oval 60">
            <a:extLst>
              <a:ext uri="{FF2B5EF4-FFF2-40B4-BE49-F238E27FC236}">
                <a16:creationId xmlns:a16="http://schemas.microsoft.com/office/drawing/2014/main" xmlns="" id="{5A79E3A3-545D-47B4-A813-3D3675D3F758}"/>
              </a:ext>
            </a:extLst>
          </p:cNvPr>
          <p:cNvSpPr/>
          <p:nvPr/>
        </p:nvSpPr>
        <p:spPr>
          <a:xfrm>
            <a:off x="6803444" y="118798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62" name="Oval 61">
            <a:extLst>
              <a:ext uri="{FF2B5EF4-FFF2-40B4-BE49-F238E27FC236}">
                <a16:creationId xmlns:a16="http://schemas.microsoft.com/office/drawing/2014/main" xmlns="" id="{EE682DE0-9636-4744-BCFA-35656967CC21}"/>
              </a:ext>
            </a:extLst>
          </p:cNvPr>
          <p:cNvSpPr/>
          <p:nvPr/>
        </p:nvSpPr>
        <p:spPr>
          <a:xfrm>
            <a:off x="3615615" y="157235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64" name="Oval 63">
            <a:extLst>
              <a:ext uri="{FF2B5EF4-FFF2-40B4-BE49-F238E27FC236}">
                <a16:creationId xmlns:a16="http://schemas.microsoft.com/office/drawing/2014/main" xmlns="" id="{0AEB74A4-6E2E-4C46-BD64-57495B6DCFA6}"/>
              </a:ext>
            </a:extLst>
          </p:cNvPr>
          <p:cNvSpPr/>
          <p:nvPr/>
        </p:nvSpPr>
        <p:spPr>
          <a:xfrm>
            <a:off x="6333651" y="315786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65" name="Oval 64">
            <a:extLst>
              <a:ext uri="{FF2B5EF4-FFF2-40B4-BE49-F238E27FC236}">
                <a16:creationId xmlns:a16="http://schemas.microsoft.com/office/drawing/2014/main" xmlns="" id="{CBBAADF0-D7A3-462A-A28C-C520A5099F7D}"/>
              </a:ext>
            </a:extLst>
          </p:cNvPr>
          <p:cNvSpPr/>
          <p:nvPr/>
        </p:nvSpPr>
        <p:spPr>
          <a:xfrm>
            <a:off x="3624008" y="273678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70" name="Oval 69">
            <a:extLst>
              <a:ext uri="{FF2B5EF4-FFF2-40B4-BE49-F238E27FC236}">
                <a16:creationId xmlns:a16="http://schemas.microsoft.com/office/drawing/2014/main" xmlns="" id="{FA41E62B-64CA-4A47-B5D8-6EC8050A9934}"/>
              </a:ext>
            </a:extLst>
          </p:cNvPr>
          <p:cNvSpPr/>
          <p:nvPr/>
        </p:nvSpPr>
        <p:spPr>
          <a:xfrm>
            <a:off x="6401943" y="199407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71" name="Oval 70">
            <a:extLst>
              <a:ext uri="{FF2B5EF4-FFF2-40B4-BE49-F238E27FC236}">
                <a16:creationId xmlns:a16="http://schemas.microsoft.com/office/drawing/2014/main" xmlns="" id="{6C05BC32-2544-4488-AADE-D016CADC3117}"/>
              </a:ext>
            </a:extLst>
          </p:cNvPr>
          <p:cNvSpPr/>
          <p:nvPr/>
        </p:nvSpPr>
        <p:spPr>
          <a:xfrm>
            <a:off x="4068621" y="157235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72" name="Oval 71">
            <a:extLst>
              <a:ext uri="{FF2B5EF4-FFF2-40B4-BE49-F238E27FC236}">
                <a16:creationId xmlns:a16="http://schemas.microsoft.com/office/drawing/2014/main" xmlns="" id="{6118D69D-E852-4FAF-90EE-27B38609FA5B}"/>
              </a:ext>
            </a:extLst>
          </p:cNvPr>
          <p:cNvSpPr/>
          <p:nvPr/>
        </p:nvSpPr>
        <p:spPr>
          <a:xfrm>
            <a:off x="7373883" y="198445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73" name="Oval 72">
            <a:extLst>
              <a:ext uri="{FF2B5EF4-FFF2-40B4-BE49-F238E27FC236}">
                <a16:creationId xmlns:a16="http://schemas.microsoft.com/office/drawing/2014/main" xmlns="" id="{25A2FE07-42C6-4A20-A898-A1C6FF95AEFC}"/>
              </a:ext>
            </a:extLst>
          </p:cNvPr>
          <p:cNvSpPr/>
          <p:nvPr/>
        </p:nvSpPr>
        <p:spPr>
          <a:xfrm>
            <a:off x="4513234" y="119192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74" name="Oval 73">
            <a:extLst>
              <a:ext uri="{FF2B5EF4-FFF2-40B4-BE49-F238E27FC236}">
                <a16:creationId xmlns:a16="http://schemas.microsoft.com/office/drawing/2014/main" xmlns="" id="{00345164-727B-43A6-BFCB-83F3A674D1C2}"/>
              </a:ext>
            </a:extLst>
          </p:cNvPr>
          <p:cNvSpPr/>
          <p:nvPr/>
        </p:nvSpPr>
        <p:spPr>
          <a:xfrm>
            <a:off x="4048846" y="27536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75" name="Oval 74">
            <a:extLst>
              <a:ext uri="{FF2B5EF4-FFF2-40B4-BE49-F238E27FC236}">
                <a16:creationId xmlns:a16="http://schemas.microsoft.com/office/drawing/2014/main" xmlns="" id="{C4D24541-94E4-45EE-8647-C32E68257FBC}"/>
              </a:ext>
            </a:extLst>
          </p:cNvPr>
          <p:cNvSpPr/>
          <p:nvPr/>
        </p:nvSpPr>
        <p:spPr>
          <a:xfrm>
            <a:off x="4060185" y="313316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77" name="Oval 76">
            <a:extLst>
              <a:ext uri="{FF2B5EF4-FFF2-40B4-BE49-F238E27FC236}">
                <a16:creationId xmlns:a16="http://schemas.microsoft.com/office/drawing/2014/main" xmlns="" id="{959A57AD-4B3A-41BB-A7ED-13E5114A7D35}"/>
              </a:ext>
            </a:extLst>
          </p:cNvPr>
          <p:cNvSpPr/>
          <p:nvPr/>
        </p:nvSpPr>
        <p:spPr>
          <a:xfrm>
            <a:off x="3103457" y="352298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79" name="Oval 78">
            <a:extLst>
              <a:ext uri="{FF2B5EF4-FFF2-40B4-BE49-F238E27FC236}">
                <a16:creationId xmlns:a16="http://schemas.microsoft.com/office/drawing/2014/main" xmlns="" id="{52B270C8-B687-410F-9700-ECD0B5957F24}"/>
              </a:ext>
            </a:extLst>
          </p:cNvPr>
          <p:cNvSpPr/>
          <p:nvPr/>
        </p:nvSpPr>
        <p:spPr>
          <a:xfrm>
            <a:off x="6869622" y="196873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80" name="Oval 79">
            <a:extLst>
              <a:ext uri="{FF2B5EF4-FFF2-40B4-BE49-F238E27FC236}">
                <a16:creationId xmlns:a16="http://schemas.microsoft.com/office/drawing/2014/main" xmlns="" id="{95A4D679-F4EE-4C93-83C3-0B6E9E6D34FF}"/>
              </a:ext>
            </a:extLst>
          </p:cNvPr>
          <p:cNvSpPr/>
          <p:nvPr/>
        </p:nvSpPr>
        <p:spPr>
          <a:xfrm>
            <a:off x="4521627" y="157235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81" name="Oval 80">
            <a:extLst>
              <a:ext uri="{FF2B5EF4-FFF2-40B4-BE49-F238E27FC236}">
                <a16:creationId xmlns:a16="http://schemas.microsoft.com/office/drawing/2014/main" xmlns="" id="{D0739BC4-7A66-4193-9A07-ADE1D3A73A34}"/>
              </a:ext>
            </a:extLst>
          </p:cNvPr>
          <p:cNvSpPr/>
          <p:nvPr/>
        </p:nvSpPr>
        <p:spPr>
          <a:xfrm>
            <a:off x="7812143" y="196873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82" name="Oval 81">
            <a:extLst>
              <a:ext uri="{FF2B5EF4-FFF2-40B4-BE49-F238E27FC236}">
                <a16:creationId xmlns:a16="http://schemas.microsoft.com/office/drawing/2014/main" xmlns="" id="{DAA615DF-A6C6-4945-99C5-035143D68D6A}"/>
              </a:ext>
            </a:extLst>
          </p:cNvPr>
          <p:cNvSpPr/>
          <p:nvPr/>
        </p:nvSpPr>
        <p:spPr>
          <a:xfrm>
            <a:off x="4964105" y="279568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83" name="Oval 82">
            <a:extLst>
              <a:ext uri="{FF2B5EF4-FFF2-40B4-BE49-F238E27FC236}">
                <a16:creationId xmlns:a16="http://schemas.microsoft.com/office/drawing/2014/main" xmlns="" id="{3F8A0C06-1B8E-43C0-9A12-B25FC18A95A5}"/>
              </a:ext>
            </a:extLst>
          </p:cNvPr>
          <p:cNvSpPr/>
          <p:nvPr/>
        </p:nvSpPr>
        <p:spPr>
          <a:xfrm>
            <a:off x="4521627" y="277719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84" name="Oval 83">
            <a:extLst>
              <a:ext uri="{FF2B5EF4-FFF2-40B4-BE49-F238E27FC236}">
                <a16:creationId xmlns:a16="http://schemas.microsoft.com/office/drawing/2014/main" xmlns="" id="{D6578841-8CB5-4B76-94A3-015F52B46804}"/>
              </a:ext>
            </a:extLst>
          </p:cNvPr>
          <p:cNvSpPr/>
          <p:nvPr/>
        </p:nvSpPr>
        <p:spPr>
          <a:xfrm>
            <a:off x="4521627" y="312642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85" name="Oval 84">
            <a:extLst>
              <a:ext uri="{FF2B5EF4-FFF2-40B4-BE49-F238E27FC236}">
                <a16:creationId xmlns:a16="http://schemas.microsoft.com/office/drawing/2014/main" xmlns="" id="{944C6985-0133-41F2-B5FB-DBC5FDF536B7}"/>
              </a:ext>
            </a:extLst>
          </p:cNvPr>
          <p:cNvSpPr/>
          <p:nvPr/>
        </p:nvSpPr>
        <p:spPr>
          <a:xfrm>
            <a:off x="4521627" y="352280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86" name="Oval 85">
            <a:extLst>
              <a:ext uri="{FF2B5EF4-FFF2-40B4-BE49-F238E27FC236}">
                <a16:creationId xmlns:a16="http://schemas.microsoft.com/office/drawing/2014/main" xmlns="" id="{C64D3832-078C-41B9-ADE0-D91616D4ABF0}"/>
              </a:ext>
            </a:extLst>
          </p:cNvPr>
          <p:cNvSpPr/>
          <p:nvPr/>
        </p:nvSpPr>
        <p:spPr>
          <a:xfrm>
            <a:off x="4521627" y="391918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89" name="Oval 88">
            <a:extLst>
              <a:ext uri="{FF2B5EF4-FFF2-40B4-BE49-F238E27FC236}">
                <a16:creationId xmlns:a16="http://schemas.microsoft.com/office/drawing/2014/main" xmlns="" id="{134D21AB-31FD-4EBA-A964-2A5DF9CBE5FF}"/>
              </a:ext>
            </a:extLst>
          </p:cNvPr>
          <p:cNvSpPr/>
          <p:nvPr/>
        </p:nvSpPr>
        <p:spPr>
          <a:xfrm>
            <a:off x="4974633" y="157235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90" name="Oval 89">
            <a:extLst>
              <a:ext uri="{FF2B5EF4-FFF2-40B4-BE49-F238E27FC236}">
                <a16:creationId xmlns:a16="http://schemas.microsoft.com/office/drawing/2014/main" xmlns="" id="{30E3B1FF-BAE7-4536-AA96-2ABF99AD02D3}"/>
              </a:ext>
            </a:extLst>
          </p:cNvPr>
          <p:cNvSpPr/>
          <p:nvPr/>
        </p:nvSpPr>
        <p:spPr>
          <a:xfrm>
            <a:off x="4974633" y="196873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91" name="Oval 90">
            <a:extLst>
              <a:ext uri="{FF2B5EF4-FFF2-40B4-BE49-F238E27FC236}">
                <a16:creationId xmlns:a16="http://schemas.microsoft.com/office/drawing/2014/main" xmlns="" id="{3BAF5DF6-45AF-466C-946D-8290B8AC8B6D}"/>
              </a:ext>
            </a:extLst>
          </p:cNvPr>
          <p:cNvSpPr/>
          <p:nvPr/>
        </p:nvSpPr>
        <p:spPr>
          <a:xfrm>
            <a:off x="4974633" y="236511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92" name="Oval 91">
            <a:extLst>
              <a:ext uri="{FF2B5EF4-FFF2-40B4-BE49-F238E27FC236}">
                <a16:creationId xmlns:a16="http://schemas.microsoft.com/office/drawing/2014/main" xmlns="" id="{B6E6B8C2-AE7C-497E-B9D2-7A68BEFF472F}"/>
              </a:ext>
            </a:extLst>
          </p:cNvPr>
          <p:cNvSpPr/>
          <p:nvPr/>
        </p:nvSpPr>
        <p:spPr>
          <a:xfrm>
            <a:off x="6847650" y="310516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93" name="Oval 92">
            <a:extLst>
              <a:ext uri="{FF2B5EF4-FFF2-40B4-BE49-F238E27FC236}">
                <a16:creationId xmlns:a16="http://schemas.microsoft.com/office/drawing/2014/main" xmlns="" id="{FD977103-B9C3-4030-98B9-C9E427FB72FE}"/>
              </a:ext>
            </a:extLst>
          </p:cNvPr>
          <p:cNvSpPr/>
          <p:nvPr/>
        </p:nvSpPr>
        <p:spPr>
          <a:xfrm>
            <a:off x="4974633" y="312642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94" name="Oval 93">
            <a:extLst>
              <a:ext uri="{FF2B5EF4-FFF2-40B4-BE49-F238E27FC236}">
                <a16:creationId xmlns:a16="http://schemas.microsoft.com/office/drawing/2014/main" xmlns="" id="{65C9FB0D-64A4-49AC-B0A3-EDBF75A28235}"/>
              </a:ext>
            </a:extLst>
          </p:cNvPr>
          <p:cNvSpPr/>
          <p:nvPr/>
        </p:nvSpPr>
        <p:spPr>
          <a:xfrm>
            <a:off x="4974633" y="352280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95" name="Oval 94">
            <a:extLst>
              <a:ext uri="{FF2B5EF4-FFF2-40B4-BE49-F238E27FC236}">
                <a16:creationId xmlns:a16="http://schemas.microsoft.com/office/drawing/2014/main" xmlns="" id="{9452AE1C-641F-413E-BF54-D3B10168C6D3}"/>
              </a:ext>
            </a:extLst>
          </p:cNvPr>
          <p:cNvSpPr/>
          <p:nvPr/>
        </p:nvSpPr>
        <p:spPr>
          <a:xfrm>
            <a:off x="4974633" y="391918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97" name="Oval 96">
            <a:extLst>
              <a:ext uri="{FF2B5EF4-FFF2-40B4-BE49-F238E27FC236}">
                <a16:creationId xmlns:a16="http://schemas.microsoft.com/office/drawing/2014/main" xmlns="" id="{89AB0EEA-A19C-4E8C-B82F-756E3CB3CB23}"/>
              </a:ext>
            </a:extLst>
          </p:cNvPr>
          <p:cNvSpPr/>
          <p:nvPr/>
        </p:nvSpPr>
        <p:spPr>
          <a:xfrm>
            <a:off x="5427639" y="117597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98" name="Oval 97">
            <a:extLst>
              <a:ext uri="{FF2B5EF4-FFF2-40B4-BE49-F238E27FC236}">
                <a16:creationId xmlns:a16="http://schemas.microsoft.com/office/drawing/2014/main" xmlns="" id="{D8E32155-D288-4AB1-B1A2-11816700631B}"/>
              </a:ext>
            </a:extLst>
          </p:cNvPr>
          <p:cNvSpPr/>
          <p:nvPr/>
        </p:nvSpPr>
        <p:spPr>
          <a:xfrm>
            <a:off x="5427639" y="157235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00" name="Oval 99">
            <a:extLst>
              <a:ext uri="{FF2B5EF4-FFF2-40B4-BE49-F238E27FC236}">
                <a16:creationId xmlns:a16="http://schemas.microsoft.com/office/drawing/2014/main" xmlns="" id="{8CB35090-74F0-4EEF-9B70-B1237E31D265}"/>
              </a:ext>
            </a:extLst>
          </p:cNvPr>
          <p:cNvSpPr/>
          <p:nvPr/>
        </p:nvSpPr>
        <p:spPr>
          <a:xfrm>
            <a:off x="5427639" y="236511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01" name="Oval 100">
            <a:extLst>
              <a:ext uri="{FF2B5EF4-FFF2-40B4-BE49-F238E27FC236}">
                <a16:creationId xmlns:a16="http://schemas.microsoft.com/office/drawing/2014/main" xmlns="" id="{28979797-06C9-494D-9D24-7B353D12A2F4}"/>
              </a:ext>
            </a:extLst>
          </p:cNvPr>
          <p:cNvSpPr/>
          <p:nvPr/>
        </p:nvSpPr>
        <p:spPr>
          <a:xfrm>
            <a:off x="5427639" y="274576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02" name="Oval 101">
            <a:extLst>
              <a:ext uri="{FF2B5EF4-FFF2-40B4-BE49-F238E27FC236}">
                <a16:creationId xmlns:a16="http://schemas.microsoft.com/office/drawing/2014/main" xmlns="" id="{C153FA01-AD72-4818-9F8F-7D9B7DE481E3}"/>
              </a:ext>
            </a:extLst>
          </p:cNvPr>
          <p:cNvSpPr/>
          <p:nvPr/>
        </p:nvSpPr>
        <p:spPr>
          <a:xfrm>
            <a:off x="5427639" y="312642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03" name="Oval 102">
            <a:extLst>
              <a:ext uri="{FF2B5EF4-FFF2-40B4-BE49-F238E27FC236}">
                <a16:creationId xmlns:a16="http://schemas.microsoft.com/office/drawing/2014/main" xmlns="" id="{800062F6-65EE-4131-83AE-AE645964B2AE}"/>
              </a:ext>
            </a:extLst>
          </p:cNvPr>
          <p:cNvSpPr/>
          <p:nvPr/>
        </p:nvSpPr>
        <p:spPr>
          <a:xfrm>
            <a:off x="5427639" y="352280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04" name="Oval 103">
            <a:extLst>
              <a:ext uri="{FF2B5EF4-FFF2-40B4-BE49-F238E27FC236}">
                <a16:creationId xmlns:a16="http://schemas.microsoft.com/office/drawing/2014/main" xmlns="" id="{2ABAC263-D9BB-4019-84DB-E79F488A3194}"/>
              </a:ext>
            </a:extLst>
          </p:cNvPr>
          <p:cNvSpPr/>
          <p:nvPr/>
        </p:nvSpPr>
        <p:spPr>
          <a:xfrm>
            <a:off x="5427639" y="391918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06" name="Oval 105">
            <a:extLst>
              <a:ext uri="{FF2B5EF4-FFF2-40B4-BE49-F238E27FC236}">
                <a16:creationId xmlns:a16="http://schemas.microsoft.com/office/drawing/2014/main" xmlns="" id="{458FEE08-0D05-4632-9F88-5E2E20439DF8}"/>
              </a:ext>
            </a:extLst>
          </p:cNvPr>
          <p:cNvSpPr/>
          <p:nvPr/>
        </p:nvSpPr>
        <p:spPr>
          <a:xfrm>
            <a:off x="5880645" y="117597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07" name="Oval 106">
            <a:extLst>
              <a:ext uri="{FF2B5EF4-FFF2-40B4-BE49-F238E27FC236}">
                <a16:creationId xmlns:a16="http://schemas.microsoft.com/office/drawing/2014/main" xmlns="" id="{CC62E39D-ED57-4BBB-8303-E6B5F094C2CA}"/>
              </a:ext>
            </a:extLst>
          </p:cNvPr>
          <p:cNvSpPr/>
          <p:nvPr/>
        </p:nvSpPr>
        <p:spPr>
          <a:xfrm>
            <a:off x="5880645" y="157235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08" name="Oval 107">
            <a:extLst>
              <a:ext uri="{FF2B5EF4-FFF2-40B4-BE49-F238E27FC236}">
                <a16:creationId xmlns:a16="http://schemas.microsoft.com/office/drawing/2014/main" xmlns="" id="{73FDC558-2C54-4E66-9503-C6C7BEC32B0C}"/>
              </a:ext>
            </a:extLst>
          </p:cNvPr>
          <p:cNvSpPr/>
          <p:nvPr/>
        </p:nvSpPr>
        <p:spPr>
          <a:xfrm>
            <a:off x="4037646" y="11647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09" name="Oval 108">
            <a:extLst>
              <a:ext uri="{FF2B5EF4-FFF2-40B4-BE49-F238E27FC236}">
                <a16:creationId xmlns:a16="http://schemas.microsoft.com/office/drawing/2014/main" xmlns="" id="{24879E97-E5EB-4887-952A-8A5269D07958}"/>
              </a:ext>
            </a:extLst>
          </p:cNvPr>
          <p:cNvSpPr/>
          <p:nvPr/>
        </p:nvSpPr>
        <p:spPr>
          <a:xfrm>
            <a:off x="5880645" y="236511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10" name="Oval 109">
            <a:extLst>
              <a:ext uri="{FF2B5EF4-FFF2-40B4-BE49-F238E27FC236}">
                <a16:creationId xmlns:a16="http://schemas.microsoft.com/office/drawing/2014/main" xmlns="" id="{6DFE8160-3C52-4CCF-BE90-A3C9CCBB5546}"/>
              </a:ext>
            </a:extLst>
          </p:cNvPr>
          <p:cNvSpPr/>
          <p:nvPr/>
        </p:nvSpPr>
        <p:spPr>
          <a:xfrm>
            <a:off x="2650451" y="269858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11" name="Oval 110">
            <a:extLst>
              <a:ext uri="{FF2B5EF4-FFF2-40B4-BE49-F238E27FC236}">
                <a16:creationId xmlns:a16="http://schemas.microsoft.com/office/drawing/2014/main" xmlns="" id="{C635215B-F7F0-4A4B-B81A-8ACC1868CF4B}"/>
              </a:ext>
            </a:extLst>
          </p:cNvPr>
          <p:cNvSpPr/>
          <p:nvPr/>
        </p:nvSpPr>
        <p:spPr>
          <a:xfrm>
            <a:off x="3611960" y="350708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12" name="Oval 111">
            <a:extLst>
              <a:ext uri="{FF2B5EF4-FFF2-40B4-BE49-F238E27FC236}">
                <a16:creationId xmlns:a16="http://schemas.microsoft.com/office/drawing/2014/main" xmlns="" id="{197D890F-1509-4AB8-9A28-B8B467C42F1F}"/>
              </a:ext>
            </a:extLst>
          </p:cNvPr>
          <p:cNvSpPr/>
          <p:nvPr/>
        </p:nvSpPr>
        <p:spPr>
          <a:xfrm>
            <a:off x="5880645" y="352280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13" name="Oval 112">
            <a:extLst>
              <a:ext uri="{FF2B5EF4-FFF2-40B4-BE49-F238E27FC236}">
                <a16:creationId xmlns:a16="http://schemas.microsoft.com/office/drawing/2014/main" xmlns="" id="{34CED007-D820-48E3-BC16-ADF1321B2690}"/>
              </a:ext>
            </a:extLst>
          </p:cNvPr>
          <p:cNvSpPr/>
          <p:nvPr/>
        </p:nvSpPr>
        <p:spPr>
          <a:xfrm>
            <a:off x="5880645" y="391918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17" name="Oval 116">
            <a:extLst>
              <a:ext uri="{FF2B5EF4-FFF2-40B4-BE49-F238E27FC236}">
                <a16:creationId xmlns:a16="http://schemas.microsoft.com/office/drawing/2014/main" xmlns="" id="{65CB912A-8736-4B3E-9B3D-A902B262C099}"/>
              </a:ext>
            </a:extLst>
          </p:cNvPr>
          <p:cNvSpPr/>
          <p:nvPr/>
        </p:nvSpPr>
        <p:spPr>
          <a:xfrm>
            <a:off x="5444426" y="198445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18" name="Oval 117">
            <a:extLst>
              <a:ext uri="{FF2B5EF4-FFF2-40B4-BE49-F238E27FC236}">
                <a16:creationId xmlns:a16="http://schemas.microsoft.com/office/drawing/2014/main" xmlns="" id="{E8B86952-0132-4F10-82EF-4B2B4A9B3421}"/>
              </a:ext>
            </a:extLst>
          </p:cNvPr>
          <p:cNvSpPr/>
          <p:nvPr/>
        </p:nvSpPr>
        <p:spPr>
          <a:xfrm>
            <a:off x="3577597" y="239930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19" name="Oval 118">
            <a:extLst>
              <a:ext uri="{FF2B5EF4-FFF2-40B4-BE49-F238E27FC236}">
                <a16:creationId xmlns:a16="http://schemas.microsoft.com/office/drawing/2014/main" xmlns="" id="{E960ED04-D68C-444B-9618-48651A04D3AD}"/>
              </a:ext>
            </a:extLst>
          </p:cNvPr>
          <p:cNvSpPr/>
          <p:nvPr/>
        </p:nvSpPr>
        <p:spPr>
          <a:xfrm>
            <a:off x="3131634" y="276149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20" name="Oval 119">
            <a:extLst>
              <a:ext uri="{FF2B5EF4-FFF2-40B4-BE49-F238E27FC236}">
                <a16:creationId xmlns:a16="http://schemas.microsoft.com/office/drawing/2014/main" xmlns="" id="{B3101E01-6660-4DD1-B7C3-B50A520537F3}"/>
              </a:ext>
            </a:extLst>
          </p:cNvPr>
          <p:cNvSpPr/>
          <p:nvPr/>
        </p:nvSpPr>
        <p:spPr>
          <a:xfrm>
            <a:off x="4046754" y="352012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21" name="Oval 120">
            <a:extLst>
              <a:ext uri="{FF2B5EF4-FFF2-40B4-BE49-F238E27FC236}">
                <a16:creationId xmlns:a16="http://schemas.microsoft.com/office/drawing/2014/main" xmlns="" id="{245A3013-DE70-43BB-93D0-BBA15956C619}"/>
              </a:ext>
            </a:extLst>
          </p:cNvPr>
          <p:cNvSpPr/>
          <p:nvPr/>
        </p:nvSpPr>
        <p:spPr>
          <a:xfrm>
            <a:off x="4033334" y="394547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24" name="Oval 123">
            <a:extLst>
              <a:ext uri="{FF2B5EF4-FFF2-40B4-BE49-F238E27FC236}">
                <a16:creationId xmlns:a16="http://schemas.microsoft.com/office/drawing/2014/main" xmlns="" id="{1CFD1D2F-FE52-427B-AFC8-E1E05CB2D2A3}"/>
              </a:ext>
            </a:extLst>
          </p:cNvPr>
          <p:cNvSpPr/>
          <p:nvPr/>
        </p:nvSpPr>
        <p:spPr>
          <a:xfrm>
            <a:off x="8680466" y="114451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25" name="Oval 124">
            <a:extLst>
              <a:ext uri="{FF2B5EF4-FFF2-40B4-BE49-F238E27FC236}">
                <a16:creationId xmlns:a16="http://schemas.microsoft.com/office/drawing/2014/main" xmlns="" id="{EE7D59F9-3AD4-481B-9D55-F4048A12DAAE}"/>
              </a:ext>
            </a:extLst>
          </p:cNvPr>
          <p:cNvSpPr/>
          <p:nvPr/>
        </p:nvSpPr>
        <p:spPr>
          <a:xfrm>
            <a:off x="8680466" y="154089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26" name="Oval 125">
            <a:extLst>
              <a:ext uri="{FF2B5EF4-FFF2-40B4-BE49-F238E27FC236}">
                <a16:creationId xmlns:a16="http://schemas.microsoft.com/office/drawing/2014/main" xmlns="" id="{01CDFB6D-7B2B-4C1F-B743-DF402A4D2E3C}"/>
              </a:ext>
            </a:extLst>
          </p:cNvPr>
          <p:cNvSpPr/>
          <p:nvPr/>
        </p:nvSpPr>
        <p:spPr>
          <a:xfrm>
            <a:off x="8680466" y="193727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27" name="Oval 126">
            <a:extLst>
              <a:ext uri="{FF2B5EF4-FFF2-40B4-BE49-F238E27FC236}">
                <a16:creationId xmlns:a16="http://schemas.microsoft.com/office/drawing/2014/main" xmlns="" id="{3BB9E0D4-0667-43C1-AF72-458485DF1337}"/>
              </a:ext>
            </a:extLst>
          </p:cNvPr>
          <p:cNvSpPr/>
          <p:nvPr/>
        </p:nvSpPr>
        <p:spPr>
          <a:xfrm>
            <a:off x="8680466" y="233365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28" name="Oval 127">
            <a:extLst>
              <a:ext uri="{FF2B5EF4-FFF2-40B4-BE49-F238E27FC236}">
                <a16:creationId xmlns:a16="http://schemas.microsoft.com/office/drawing/2014/main" xmlns="" id="{05CB51F6-000E-4C50-9F28-885562245C1B}"/>
              </a:ext>
            </a:extLst>
          </p:cNvPr>
          <p:cNvSpPr/>
          <p:nvPr/>
        </p:nvSpPr>
        <p:spPr>
          <a:xfrm>
            <a:off x="8680466" y="271430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29" name="Oval 128">
            <a:extLst>
              <a:ext uri="{FF2B5EF4-FFF2-40B4-BE49-F238E27FC236}">
                <a16:creationId xmlns:a16="http://schemas.microsoft.com/office/drawing/2014/main" xmlns="" id="{3CAA1C5B-2A86-4FBF-B642-ED4BBADC1253}"/>
              </a:ext>
            </a:extLst>
          </p:cNvPr>
          <p:cNvSpPr/>
          <p:nvPr/>
        </p:nvSpPr>
        <p:spPr>
          <a:xfrm>
            <a:off x="8680466" y="309496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30" name="Oval 129">
            <a:extLst>
              <a:ext uri="{FF2B5EF4-FFF2-40B4-BE49-F238E27FC236}">
                <a16:creationId xmlns:a16="http://schemas.microsoft.com/office/drawing/2014/main" xmlns="" id="{6161364D-1D3C-445B-941B-112E182D9640}"/>
              </a:ext>
            </a:extLst>
          </p:cNvPr>
          <p:cNvSpPr/>
          <p:nvPr/>
        </p:nvSpPr>
        <p:spPr>
          <a:xfrm>
            <a:off x="8680466" y="349134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31" name="Oval 130">
            <a:extLst>
              <a:ext uri="{FF2B5EF4-FFF2-40B4-BE49-F238E27FC236}">
                <a16:creationId xmlns:a16="http://schemas.microsoft.com/office/drawing/2014/main" xmlns="" id="{ABFC8161-FD12-436B-B2FA-E5CA768F7925}"/>
              </a:ext>
            </a:extLst>
          </p:cNvPr>
          <p:cNvSpPr/>
          <p:nvPr/>
        </p:nvSpPr>
        <p:spPr>
          <a:xfrm>
            <a:off x="8680466" y="388772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33" name="Oval 132">
            <a:extLst>
              <a:ext uri="{FF2B5EF4-FFF2-40B4-BE49-F238E27FC236}">
                <a16:creationId xmlns:a16="http://schemas.microsoft.com/office/drawing/2014/main" xmlns="" id="{15BFEE18-6BB0-46CA-BFA8-52828BBB1D5F}"/>
              </a:ext>
            </a:extLst>
          </p:cNvPr>
          <p:cNvSpPr/>
          <p:nvPr/>
        </p:nvSpPr>
        <p:spPr>
          <a:xfrm>
            <a:off x="6350438" y="116909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000000"/>
                </a:solidFill>
                <a:latin typeface="Times New Roman" panose="02020603050405020304" pitchFamily="18" charset="0"/>
                <a:cs typeface="Times New Roman" panose="02020603050405020304" pitchFamily="18" charset="0"/>
              </a:rPr>
              <a:t>Ờ</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4" name="Oval 133">
            <a:extLst>
              <a:ext uri="{FF2B5EF4-FFF2-40B4-BE49-F238E27FC236}">
                <a16:creationId xmlns:a16="http://schemas.microsoft.com/office/drawing/2014/main" xmlns="" id="{D744BA5F-6979-4B8B-9072-34BF405C6375}"/>
              </a:ext>
            </a:extLst>
          </p:cNvPr>
          <p:cNvSpPr/>
          <p:nvPr/>
        </p:nvSpPr>
        <p:spPr>
          <a:xfrm>
            <a:off x="4521627" y="158807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5" name="Oval 134">
            <a:extLst>
              <a:ext uri="{FF2B5EF4-FFF2-40B4-BE49-F238E27FC236}">
                <a16:creationId xmlns:a16="http://schemas.microsoft.com/office/drawing/2014/main" xmlns="" id="{010192F9-1142-4A2A-9E37-09A22C953D0D}"/>
              </a:ext>
            </a:extLst>
          </p:cNvPr>
          <p:cNvSpPr/>
          <p:nvPr/>
        </p:nvSpPr>
        <p:spPr>
          <a:xfrm>
            <a:off x="7798181" y="198321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6" name="Oval 135">
            <a:extLst>
              <a:ext uri="{FF2B5EF4-FFF2-40B4-BE49-F238E27FC236}">
                <a16:creationId xmlns:a16="http://schemas.microsoft.com/office/drawing/2014/main" xmlns="" id="{3E2197F8-8DEC-4491-9ADA-6776E9FD6C4A}"/>
              </a:ext>
            </a:extLst>
          </p:cNvPr>
          <p:cNvSpPr/>
          <p:nvPr/>
        </p:nvSpPr>
        <p:spPr>
          <a:xfrm>
            <a:off x="4953672" y="277277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7" name="Oval 136">
            <a:extLst>
              <a:ext uri="{FF2B5EF4-FFF2-40B4-BE49-F238E27FC236}">
                <a16:creationId xmlns:a16="http://schemas.microsoft.com/office/drawing/2014/main" xmlns="" id="{14009DF3-C27F-4D0D-AB71-BC8F4D42981E}"/>
              </a:ext>
            </a:extLst>
          </p:cNvPr>
          <p:cNvSpPr/>
          <p:nvPr/>
        </p:nvSpPr>
        <p:spPr>
          <a:xfrm>
            <a:off x="4515617" y="277494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Ơ</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8" name="Oval 137">
            <a:extLst>
              <a:ext uri="{FF2B5EF4-FFF2-40B4-BE49-F238E27FC236}">
                <a16:creationId xmlns:a16="http://schemas.microsoft.com/office/drawing/2014/main" xmlns="" id="{A362AEF6-4F82-4C20-BB6D-3B1956C4AEEF}"/>
              </a:ext>
            </a:extLst>
          </p:cNvPr>
          <p:cNvSpPr/>
          <p:nvPr/>
        </p:nvSpPr>
        <p:spPr>
          <a:xfrm>
            <a:off x="4521627" y="314214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9" name="Oval 138">
            <a:extLst>
              <a:ext uri="{FF2B5EF4-FFF2-40B4-BE49-F238E27FC236}">
                <a16:creationId xmlns:a16="http://schemas.microsoft.com/office/drawing/2014/main" xmlns="" id="{D7185F10-D7ED-4AAE-903E-FC33D09FB2A3}"/>
              </a:ext>
            </a:extLst>
          </p:cNvPr>
          <p:cNvSpPr/>
          <p:nvPr/>
        </p:nvSpPr>
        <p:spPr>
          <a:xfrm>
            <a:off x="4521627" y="353852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B</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40" name="Oval 139">
            <a:extLst>
              <a:ext uri="{FF2B5EF4-FFF2-40B4-BE49-F238E27FC236}">
                <a16:creationId xmlns:a16="http://schemas.microsoft.com/office/drawing/2014/main" xmlns="" id="{C9A7F720-5F8F-4B74-ADAC-D4E8143C5F79}"/>
              </a:ext>
            </a:extLst>
          </p:cNvPr>
          <p:cNvSpPr/>
          <p:nvPr/>
        </p:nvSpPr>
        <p:spPr>
          <a:xfrm>
            <a:off x="4521627" y="393490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Ư</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42" name="Oval 141">
            <a:extLst>
              <a:ext uri="{FF2B5EF4-FFF2-40B4-BE49-F238E27FC236}">
                <a16:creationId xmlns:a16="http://schemas.microsoft.com/office/drawing/2014/main" xmlns="" id="{43730B3B-578D-4E64-88D3-81594C6167BE}"/>
              </a:ext>
            </a:extLst>
          </p:cNvPr>
          <p:cNvSpPr/>
          <p:nvPr/>
        </p:nvSpPr>
        <p:spPr>
          <a:xfrm>
            <a:off x="8690994" y="115080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FF0000"/>
                </a:solidFill>
                <a:latin typeface="Times New Roman" panose="02020603050405020304" pitchFamily="18" charset="0"/>
                <a:cs typeface="Times New Roman" panose="02020603050405020304" pitchFamily="18" charset="0"/>
              </a:rPr>
              <a:t>C</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3" name="Oval 142">
            <a:extLst>
              <a:ext uri="{FF2B5EF4-FFF2-40B4-BE49-F238E27FC236}">
                <a16:creationId xmlns:a16="http://schemas.microsoft.com/office/drawing/2014/main" xmlns="" id="{E82C871D-3E5A-4DA8-83F4-E38CB679661A}"/>
              </a:ext>
            </a:extLst>
          </p:cNvPr>
          <p:cNvSpPr/>
          <p:nvPr/>
        </p:nvSpPr>
        <p:spPr>
          <a:xfrm>
            <a:off x="8690994" y="156291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FF0000"/>
                </a:solidFill>
                <a:latin typeface="Times New Roman" panose="02020603050405020304" pitchFamily="18" charset="0"/>
                <a:cs typeface="Times New Roman" panose="02020603050405020304" pitchFamily="18" charset="0"/>
              </a:rPr>
              <a:t>Ộ</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4" name="Oval 143">
            <a:extLst>
              <a:ext uri="{FF2B5EF4-FFF2-40B4-BE49-F238E27FC236}">
                <a16:creationId xmlns:a16="http://schemas.microsoft.com/office/drawing/2014/main" xmlns="" id="{7020AA11-4713-4991-B5D5-4CA1CA0E3AF3}"/>
              </a:ext>
            </a:extLst>
          </p:cNvPr>
          <p:cNvSpPr/>
          <p:nvPr/>
        </p:nvSpPr>
        <p:spPr>
          <a:xfrm>
            <a:off x="8690994" y="195928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FF0000"/>
                </a:solidFill>
                <a:latin typeface="Times New Roman" panose="02020603050405020304" pitchFamily="18" charset="0"/>
                <a:cs typeface="Times New Roman" panose="02020603050405020304" pitchFamily="18" charset="0"/>
              </a:rPr>
              <a:t>I</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5" name="Oval 144">
            <a:extLst>
              <a:ext uri="{FF2B5EF4-FFF2-40B4-BE49-F238E27FC236}">
                <a16:creationId xmlns:a16="http://schemas.microsoft.com/office/drawing/2014/main" xmlns="" id="{20BCB6AD-5E26-4576-8B9C-C1AB7BF39016}"/>
              </a:ext>
            </a:extLst>
          </p:cNvPr>
          <p:cNvSpPr/>
          <p:nvPr/>
        </p:nvSpPr>
        <p:spPr>
          <a:xfrm>
            <a:off x="8690994" y="235566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6" name="Oval 145">
            <a:extLst>
              <a:ext uri="{FF2B5EF4-FFF2-40B4-BE49-F238E27FC236}">
                <a16:creationId xmlns:a16="http://schemas.microsoft.com/office/drawing/2014/main" xmlns="" id="{4DE92910-71BC-4020-BC1F-FBCD72FC18FD}"/>
              </a:ext>
            </a:extLst>
          </p:cNvPr>
          <p:cNvSpPr/>
          <p:nvPr/>
        </p:nvSpPr>
        <p:spPr>
          <a:xfrm>
            <a:off x="8690994" y="273632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FF0000"/>
                </a:solidFill>
                <a:latin typeface="Times New Roman" panose="02020603050405020304" pitchFamily="18" charset="0"/>
                <a:cs typeface="Times New Roman" panose="02020603050405020304" pitchFamily="18" charset="0"/>
              </a:rPr>
              <a:t>G</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7" name="Oval 146">
            <a:extLst>
              <a:ext uri="{FF2B5EF4-FFF2-40B4-BE49-F238E27FC236}">
                <a16:creationId xmlns:a16="http://schemas.microsoft.com/office/drawing/2014/main" xmlns="" id="{9C792F0C-8B21-4AD8-9AE9-09DE5945592A}"/>
              </a:ext>
            </a:extLst>
          </p:cNvPr>
          <p:cNvSpPr/>
          <p:nvPr/>
        </p:nvSpPr>
        <p:spPr>
          <a:xfrm>
            <a:off x="8690994" y="311698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FF0000"/>
                </a:solidFill>
                <a:latin typeface="Times New Roman" panose="02020603050405020304" pitchFamily="18" charset="0"/>
                <a:cs typeface="Times New Roman" panose="02020603050405020304" pitchFamily="18" charset="0"/>
              </a:rPr>
              <a:t>U</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8" name="Oval 147">
            <a:extLst>
              <a:ext uri="{FF2B5EF4-FFF2-40B4-BE49-F238E27FC236}">
                <a16:creationId xmlns:a16="http://schemas.microsoft.com/office/drawing/2014/main" xmlns="" id="{58FF68AB-055E-4885-808C-31B5F097A6CE}"/>
              </a:ext>
            </a:extLst>
          </p:cNvPr>
          <p:cNvSpPr/>
          <p:nvPr/>
        </p:nvSpPr>
        <p:spPr>
          <a:xfrm>
            <a:off x="8690994" y="351335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FF0000"/>
                </a:solidFill>
                <a:latin typeface="Times New Roman" panose="02020603050405020304" pitchFamily="18" charset="0"/>
                <a:cs typeface="Times New Roman" panose="02020603050405020304" pitchFamily="18" charset="0"/>
              </a:rPr>
              <a:t>Ồ</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9" name="Oval 148">
            <a:extLst>
              <a:ext uri="{FF2B5EF4-FFF2-40B4-BE49-F238E27FC236}">
                <a16:creationId xmlns:a16="http://schemas.microsoft.com/office/drawing/2014/main" xmlns="" id="{202C42E3-FAF5-427E-A67E-632294E82DCC}"/>
              </a:ext>
            </a:extLst>
          </p:cNvPr>
          <p:cNvSpPr/>
          <p:nvPr/>
        </p:nvSpPr>
        <p:spPr>
          <a:xfrm>
            <a:off x="8690994" y="390973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1" name="Oval 150">
            <a:extLst>
              <a:ext uri="{FF2B5EF4-FFF2-40B4-BE49-F238E27FC236}">
                <a16:creationId xmlns:a16="http://schemas.microsoft.com/office/drawing/2014/main" xmlns="" id="{ECA80E8D-C735-4B6B-AB8A-DE4D98BD47F0}"/>
              </a:ext>
            </a:extLst>
          </p:cNvPr>
          <p:cNvSpPr/>
          <p:nvPr/>
        </p:nvSpPr>
        <p:spPr>
          <a:xfrm>
            <a:off x="5427639" y="116025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FF0000"/>
                </a:solidFill>
                <a:latin typeface="Times New Roman" panose="02020603050405020304" pitchFamily="18" charset="0"/>
                <a:cs typeface="Times New Roman" panose="02020603050405020304" pitchFamily="18" charset="0"/>
              </a:rPr>
              <a:t>C</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2" name="Oval 151">
            <a:extLst>
              <a:ext uri="{FF2B5EF4-FFF2-40B4-BE49-F238E27FC236}">
                <a16:creationId xmlns:a16="http://schemas.microsoft.com/office/drawing/2014/main" xmlns="" id="{CA682381-6E97-49E9-8017-42B5AF460C98}"/>
              </a:ext>
            </a:extLst>
          </p:cNvPr>
          <p:cNvSpPr/>
          <p:nvPr/>
        </p:nvSpPr>
        <p:spPr>
          <a:xfrm>
            <a:off x="5427639" y="155663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FF0000"/>
                </a:solidFill>
                <a:latin typeface="Times New Roman" panose="02020603050405020304" pitchFamily="18" charset="0"/>
                <a:cs typeface="Times New Roman" panose="02020603050405020304" pitchFamily="18" charset="0"/>
              </a:rPr>
              <a:t>Ộ</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3" name="Oval 152">
            <a:extLst>
              <a:ext uri="{FF2B5EF4-FFF2-40B4-BE49-F238E27FC236}">
                <a16:creationId xmlns:a16="http://schemas.microsoft.com/office/drawing/2014/main" xmlns="" id="{C148BBA3-F1E0-4EA9-B6D0-756C053E18C7}"/>
              </a:ext>
            </a:extLst>
          </p:cNvPr>
          <p:cNvSpPr/>
          <p:nvPr/>
        </p:nvSpPr>
        <p:spPr>
          <a:xfrm>
            <a:off x="3580328" y="117095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54" name="Oval 153">
            <a:extLst>
              <a:ext uri="{FF2B5EF4-FFF2-40B4-BE49-F238E27FC236}">
                <a16:creationId xmlns:a16="http://schemas.microsoft.com/office/drawing/2014/main" xmlns="" id="{8A1EEEEB-C77E-43AF-B6CC-5852BF20ED64}"/>
              </a:ext>
            </a:extLst>
          </p:cNvPr>
          <p:cNvSpPr/>
          <p:nvPr/>
        </p:nvSpPr>
        <p:spPr>
          <a:xfrm>
            <a:off x="5427639" y="234938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5" name="Oval 154">
            <a:extLst>
              <a:ext uri="{FF2B5EF4-FFF2-40B4-BE49-F238E27FC236}">
                <a16:creationId xmlns:a16="http://schemas.microsoft.com/office/drawing/2014/main" xmlns="" id="{91F1BEC3-E25B-46FD-968C-517FB52350DB}"/>
              </a:ext>
            </a:extLst>
          </p:cNvPr>
          <p:cNvSpPr/>
          <p:nvPr/>
        </p:nvSpPr>
        <p:spPr>
          <a:xfrm>
            <a:off x="5427639" y="273004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FF0000"/>
                </a:solidFill>
                <a:latin typeface="Times New Roman" panose="02020603050405020304" pitchFamily="18" charset="0"/>
                <a:cs typeface="Times New Roman" panose="02020603050405020304" pitchFamily="18" charset="0"/>
              </a:rPr>
              <a:t>G</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6" name="Oval 155">
            <a:extLst>
              <a:ext uri="{FF2B5EF4-FFF2-40B4-BE49-F238E27FC236}">
                <a16:creationId xmlns:a16="http://schemas.microsoft.com/office/drawing/2014/main" xmlns="" id="{ECB00A09-6AE3-4FB3-BF70-236F4EC3648B}"/>
              </a:ext>
            </a:extLst>
          </p:cNvPr>
          <p:cNvSpPr/>
          <p:nvPr/>
        </p:nvSpPr>
        <p:spPr>
          <a:xfrm>
            <a:off x="5442780" y="312276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FF0000"/>
                </a:solidFill>
                <a:latin typeface="Times New Roman" panose="02020603050405020304" pitchFamily="18" charset="0"/>
                <a:cs typeface="Times New Roman" panose="02020603050405020304" pitchFamily="18" charset="0"/>
              </a:rPr>
              <a:t>U</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7" name="Oval 156">
            <a:extLst>
              <a:ext uri="{FF2B5EF4-FFF2-40B4-BE49-F238E27FC236}">
                <a16:creationId xmlns:a16="http://schemas.microsoft.com/office/drawing/2014/main" xmlns="" id="{7F2B6572-577F-4DA5-B7A5-5334096D638D}"/>
              </a:ext>
            </a:extLst>
          </p:cNvPr>
          <p:cNvSpPr/>
          <p:nvPr/>
        </p:nvSpPr>
        <p:spPr>
          <a:xfrm>
            <a:off x="5427639" y="350708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FF0000"/>
                </a:solidFill>
                <a:latin typeface="Times New Roman" panose="02020603050405020304" pitchFamily="18" charset="0"/>
                <a:cs typeface="Times New Roman" panose="02020603050405020304" pitchFamily="18" charset="0"/>
              </a:rPr>
              <a:t>Ồ</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8" name="Oval 157">
            <a:extLst>
              <a:ext uri="{FF2B5EF4-FFF2-40B4-BE49-F238E27FC236}">
                <a16:creationId xmlns:a16="http://schemas.microsoft.com/office/drawing/2014/main" xmlns="" id="{6BA0E6EB-23DA-458A-B00C-2ECB4FB2315A}"/>
              </a:ext>
            </a:extLst>
          </p:cNvPr>
          <p:cNvSpPr/>
          <p:nvPr/>
        </p:nvSpPr>
        <p:spPr>
          <a:xfrm>
            <a:off x="5427639" y="390345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60" name="Oval 159">
            <a:extLst>
              <a:ext uri="{FF2B5EF4-FFF2-40B4-BE49-F238E27FC236}">
                <a16:creationId xmlns:a16="http://schemas.microsoft.com/office/drawing/2014/main" xmlns="" id="{56996E21-C32D-44DF-BD6D-C73281D40E5E}"/>
              </a:ext>
            </a:extLst>
          </p:cNvPr>
          <p:cNvSpPr/>
          <p:nvPr/>
        </p:nvSpPr>
        <p:spPr>
          <a:xfrm>
            <a:off x="5886995" y="117377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000000"/>
                </a:solidFill>
                <a:latin typeface="Times New Roman" panose="02020603050405020304" pitchFamily="18" charset="0"/>
                <a:cs typeface="Times New Roman" panose="02020603050405020304" pitchFamily="18" charset="0"/>
              </a:rPr>
              <a:t>Ư</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1" name="Oval 160">
            <a:extLst>
              <a:ext uri="{FF2B5EF4-FFF2-40B4-BE49-F238E27FC236}">
                <a16:creationId xmlns:a16="http://schemas.microsoft.com/office/drawing/2014/main" xmlns="" id="{CF62B09F-4EAE-434D-8E0A-2380257E7693}"/>
              </a:ext>
            </a:extLst>
          </p:cNvPr>
          <p:cNvSpPr/>
          <p:nvPr/>
        </p:nvSpPr>
        <p:spPr>
          <a:xfrm>
            <a:off x="5897432" y="157235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C</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2" name="Oval 161">
            <a:extLst>
              <a:ext uri="{FF2B5EF4-FFF2-40B4-BE49-F238E27FC236}">
                <a16:creationId xmlns:a16="http://schemas.microsoft.com/office/drawing/2014/main" xmlns="" id="{2AD8EA62-B7E8-49AD-A6DF-DD0D47E10D3B}"/>
              </a:ext>
            </a:extLst>
          </p:cNvPr>
          <p:cNvSpPr/>
          <p:nvPr/>
        </p:nvSpPr>
        <p:spPr>
          <a:xfrm>
            <a:off x="5425520" y="198445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FF0000"/>
                </a:solidFill>
                <a:latin typeface="Times New Roman" panose="02020603050405020304" pitchFamily="18" charset="0"/>
                <a:cs typeface="Times New Roman" panose="02020603050405020304" pitchFamily="18" charset="0"/>
              </a:rPr>
              <a:t>I</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63" name="Oval 162">
            <a:extLst>
              <a:ext uri="{FF2B5EF4-FFF2-40B4-BE49-F238E27FC236}">
                <a16:creationId xmlns:a16="http://schemas.microsoft.com/office/drawing/2014/main" xmlns="" id="{16A778CC-94EF-43B4-AF35-B8EFF586B87B}"/>
              </a:ext>
            </a:extLst>
          </p:cNvPr>
          <p:cNvSpPr/>
          <p:nvPr/>
        </p:nvSpPr>
        <p:spPr>
          <a:xfrm>
            <a:off x="5897432" y="236511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4" name="Oval 163">
            <a:extLst>
              <a:ext uri="{FF2B5EF4-FFF2-40B4-BE49-F238E27FC236}">
                <a16:creationId xmlns:a16="http://schemas.microsoft.com/office/drawing/2014/main" xmlns="" id="{3166A29C-7C87-41B1-9058-6B6CEEB0B580}"/>
              </a:ext>
            </a:extLst>
          </p:cNvPr>
          <p:cNvSpPr/>
          <p:nvPr/>
        </p:nvSpPr>
        <p:spPr>
          <a:xfrm>
            <a:off x="2650451" y="270685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000000"/>
                </a:solidFill>
                <a:latin typeface="Times New Roman" panose="02020603050405020304" pitchFamily="18" charset="0"/>
                <a:cs typeface="Times New Roman" panose="02020603050405020304" pitchFamily="18" charset="0"/>
              </a:rPr>
              <a:t>U</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5" name="Oval 164">
            <a:extLst>
              <a:ext uri="{FF2B5EF4-FFF2-40B4-BE49-F238E27FC236}">
                <a16:creationId xmlns:a16="http://schemas.microsoft.com/office/drawing/2014/main" xmlns="" id="{1A5CB102-A1CE-402A-8092-F0C1D67B199B}"/>
              </a:ext>
            </a:extLst>
          </p:cNvPr>
          <p:cNvSpPr/>
          <p:nvPr/>
        </p:nvSpPr>
        <p:spPr>
          <a:xfrm>
            <a:off x="3595840" y="349904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000000"/>
                </a:solidFill>
                <a:latin typeface="Times New Roman" panose="02020603050405020304" pitchFamily="18" charset="0"/>
                <a:cs typeface="Times New Roman" panose="02020603050405020304" pitchFamily="18" charset="0"/>
              </a:rPr>
              <a:t>Ổ</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6" name="Oval 165">
            <a:extLst>
              <a:ext uri="{FF2B5EF4-FFF2-40B4-BE49-F238E27FC236}">
                <a16:creationId xmlns:a16="http://schemas.microsoft.com/office/drawing/2014/main" xmlns="" id="{AE6E0F20-7B9F-4C79-9452-55354A8F27D2}"/>
              </a:ext>
            </a:extLst>
          </p:cNvPr>
          <p:cNvSpPr/>
          <p:nvPr/>
        </p:nvSpPr>
        <p:spPr>
          <a:xfrm>
            <a:off x="5869513" y="353851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7" name="Oval 166">
            <a:extLst>
              <a:ext uri="{FF2B5EF4-FFF2-40B4-BE49-F238E27FC236}">
                <a16:creationId xmlns:a16="http://schemas.microsoft.com/office/drawing/2014/main" xmlns="" id="{5EB5468A-56C7-4866-97D9-460509F76700}"/>
              </a:ext>
            </a:extLst>
          </p:cNvPr>
          <p:cNvSpPr/>
          <p:nvPr/>
        </p:nvSpPr>
        <p:spPr>
          <a:xfrm>
            <a:off x="5897432" y="391918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G</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9" name="Oval 168">
            <a:extLst>
              <a:ext uri="{FF2B5EF4-FFF2-40B4-BE49-F238E27FC236}">
                <a16:creationId xmlns:a16="http://schemas.microsoft.com/office/drawing/2014/main" xmlns="" id="{E3FD7971-2F02-424E-8A02-88F32AEC28D0}"/>
              </a:ext>
            </a:extLst>
          </p:cNvPr>
          <p:cNvSpPr/>
          <p:nvPr/>
        </p:nvSpPr>
        <p:spPr>
          <a:xfrm>
            <a:off x="6386337" y="200515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Đ</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0" name="Oval 169">
            <a:extLst>
              <a:ext uri="{FF2B5EF4-FFF2-40B4-BE49-F238E27FC236}">
                <a16:creationId xmlns:a16="http://schemas.microsoft.com/office/drawing/2014/main" xmlns="" id="{B0D1C137-0A3F-43A0-87D6-62D836AE83A1}"/>
              </a:ext>
            </a:extLst>
          </p:cNvPr>
          <p:cNvSpPr/>
          <p:nvPr/>
        </p:nvSpPr>
        <p:spPr>
          <a:xfrm>
            <a:off x="4060228" y="157233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Â</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1" name="Oval 170">
            <a:extLst>
              <a:ext uri="{FF2B5EF4-FFF2-40B4-BE49-F238E27FC236}">
                <a16:creationId xmlns:a16="http://schemas.microsoft.com/office/drawing/2014/main" xmlns="" id="{9A2B8B7E-9DC6-480C-BF13-565C051EDCC3}"/>
              </a:ext>
            </a:extLst>
          </p:cNvPr>
          <p:cNvSpPr/>
          <p:nvPr/>
        </p:nvSpPr>
        <p:spPr>
          <a:xfrm>
            <a:off x="7373883" y="198962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2" name="Oval 171">
            <a:extLst>
              <a:ext uri="{FF2B5EF4-FFF2-40B4-BE49-F238E27FC236}">
                <a16:creationId xmlns:a16="http://schemas.microsoft.com/office/drawing/2014/main" xmlns="" id="{7FD90205-8F30-4A7A-8F49-8246E402FC59}"/>
              </a:ext>
            </a:extLst>
          </p:cNvPr>
          <p:cNvSpPr/>
          <p:nvPr/>
        </p:nvSpPr>
        <p:spPr>
          <a:xfrm>
            <a:off x="6855376" y="311355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000000"/>
                </a:solidFill>
                <a:latin typeface="Times New Roman" panose="02020603050405020304" pitchFamily="18" charset="0"/>
                <a:cs typeface="Times New Roman" panose="02020603050405020304" pitchFamily="18" charset="0"/>
              </a:rPr>
              <a:t>M</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3" name="Oval 172">
            <a:extLst>
              <a:ext uri="{FF2B5EF4-FFF2-40B4-BE49-F238E27FC236}">
                <a16:creationId xmlns:a16="http://schemas.microsoft.com/office/drawing/2014/main" xmlns="" id="{C8760DBE-9AF9-4B97-9E2F-71EC02F69D0D}"/>
              </a:ext>
            </a:extLst>
          </p:cNvPr>
          <p:cNvSpPr/>
          <p:nvPr/>
        </p:nvSpPr>
        <p:spPr>
          <a:xfrm>
            <a:off x="4028923" y="277273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Ư</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4" name="Oval 173">
            <a:extLst>
              <a:ext uri="{FF2B5EF4-FFF2-40B4-BE49-F238E27FC236}">
                <a16:creationId xmlns:a16="http://schemas.microsoft.com/office/drawing/2014/main" xmlns="" id="{06B39654-EFE8-42E2-A249-D597066CDABD}"/>
              </a:ext>
            </a:extLst>
          </p:cNvPr>
          <p:cNvSpPr/>
          <p:nvPr/>
        </p:nvSpPr>
        <p:spPr>
          <a:xfrm>
            <a:off x="4058093" y="312639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B</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6" name="Oval 175">
            <a:extLst>
              <a:ext uri="{FF2B5EF4-FFF2-40B4-BE49-F238E27FC236}">
                <a16:creationId xmlns:a16="http://schemas.microsoft.com/office/drawing/2014/main" xmlns="" id="{C8DA0356-8568-4869-8D25-6EB2F5E3D4E6}"/>
              </a:ext>
            </a:extLst>
          </p:cNvPr>
          <p:cNvSpPr/>
          <p:nvPr/>
        </p:nvSpPr>
        <p:spPr>
          <a:xfrm>
            <a:off x="3103457" y="350993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8" name="Oval 177">
            <a:extLst>
              <a:ext uri="{FF2B5EF4-FFF2-40B4-BE49-F238E27FC236}">
                <a16:creationId xmlns:a16="http://schemas.microsoft.com/office/drawing/2014/main" xmlns="" id="{C3F87111-263A-458B-8B36-6F3ABF600156}"/>
              </a:ext>
            </a:extLst>
          </p:cNvPr>
          <p:cNvSpPr/>
          <p:nvPr/>
        </p:nvSpPr>
        <p:spPr>
          <a:xfrm>
            <a:off x="3127322" y="118232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T</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9" name="Oval 178">
            <a:extLst>
              <a:ext uri="{FF2B5EF4-FFF2-40B4-BE49-F238E27FC236}">
                <a16:creationId xmlns:a16="http://schemas.microsoft.com/office/drawing/2014/main" xmlns="" id="{69184D83-D88A-4318-9427-B23161D8F91E}"/>
              </a:ext>
            </a:extLst>
          </p:cNvPr>
          <p:cNvSpPr/>
          <p:nvPr/>
        </p:nvSpPr>
        <p:spPr>
          <a:xfrm>
            <a:off x="3624008" y="157233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D</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1" name="Oval 180">
            <a:extLst>
              <a:ext uri="{FF2B5EF4-FFF2-40B4-BE49-F238E27FC236}">
                <a16:creationId xmlns:a16="http://schemas.microsoft.com/office/drawing/2014/main" xmlns="" id="{04668127-5870-42E9-8CD5-69DA10C5ECB8}"/>
              </a:ext>
            </a:extLst>
          </p:cNvPr>
          <p:cNvSpPr/>
          <p:nvPr/>
        </p:nvSpPr>
        <p:spPr>
          <a:xfrm>
            <a:off x="4046754" y="351254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2" name="Oval 181">
            <a:extLst>
              <a:ext uri="{FF2B5EF4-FFF2-40B4-BE49-F238E27FC236}">
                <a16:creationId xmlns:a16="http://schemas.microsoft.com/office/drawing/2014/main" xmlns="" id="{B3B8CC76-ECF4-4ACF-B8A4-F5856A26D40D}"/>
              </a:ext>
            </a:extLst>
          </p:cNvPr>
          <p:cNvSpPr/>
          <p:nvPr/>
        </p:nvSpPr>
        <p:spPr>
          <a:xfrm>
            <a:off x="3584640" y="273004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7" name="Oval 186">
            <a:extLst>
              <a:ext uri="{FF2B5EF4-FFF2-40B4-BE49-F238E27FC236}">
                <a16:creationId xmlns:a16="http://schemas.microsoft.com/office/drawing/2014/main" xmlns="" id="{124CF041-5F06-4F59-A5BF-AC37255C4F2B}"/>
              </a:ext>
            </a:extLst>
          </p:cNvPr>
          <p:cNvSpPr/>
          <p:nvPr/>
        </p:nvSpPr>
        <p:spPr>
          <a:xfrm>
            <a:off x="6806552" y="116909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8" name="Oval 187">
            <a:extLst>
              <a:ext uri="{FF2B5EF4-FFF2-40B4-BE49-F238E27FC236}">
                <a16:creationId xmlns:a16="http://schemas.microsoft.com/office/drawing/2014/main" xmlns="" id="{51455AE6-2FEF-4ABC-8234-F8C4661F1FB0}"/>
              </a:ext>
            </a:extLst>
          </p:cNvPr>
          <p:cNvSpPr/>
          <p:nvPr/>
        </p:nvSpPr>
        <p:spPr>
          <a:xfrm>
            <a:off x="6864987" y="157235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À</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0" name="Oval 189">
            <a:extLst>
              <a:ext uri="{FF2B5EF4-FFF2-40B4-BE49-F238E27FC236}">
                <a16:creationId xmlns:a16="http://schemas.microsoft.com/office/drawing/2014/main" xmlns="" id="{B29208F0-0775-45DB-BE6E-34507A97F021}"/>
              </a:ext>
            </a:extLst>
          </p:cNvPr>
          <p:cNvSpPr/>
          <p:nvPr/>
        </p:nvSpPr>
        <p:spPr>
          <a:xfrm>
            <a:off x="4046754" y="237800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O</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9" name="Oval 198">
            <a:extLst>
              <a:ext uri="{FF2B5EF4-FFF2-40B4-BE49-F238E27FC236}">
                <a16:creationId xmlns:a16="http://schemas.microsoft.com/office/drawing/2014/main" xmlns="" id="{4431DED3-13B6-4717-A7F6-8DA14FC7A237}"/>
              </a:ext>
            </a:extLst>
          </p:cNvPr>
          <p:cNvSpPr/>
          <p:nvPr/>
        </p:nvSpPr>
        <p:spPr>
          <a:xfrm>
            <a:off x="4511099" y="240153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S</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6" name="Oval 215">
            <a:extLst>
              <a:ext uri="{FF2B5EF4-FFF2-40B4-BE49-F238E27FC236}">
                <a16:creationId xmlns:a16="http://schemas.microsoft.com/office/drawing/2014/main" xmlns="" id="{E825F343-BD56-4E0B-978E-A3BDC1564533}"/>
              </a:ext>
            </a:extLst>
          </p:cNvPr>
          <p:cNvSpPr/>
          <p:nvPr/>
        </p:nvSpPr>
        <p:spPr>
          <a:xfrm>
            <a:off x="6399742" y="157870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T</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7" name="Oval 216">
            <a:extLst>
              <a:ext uri="{FF2B5EF4-FFF2-40B4-BE49-F238E27FC236}">
                <a16:creationId xmlns:a16="http://schemas.microsoft.com/office/drawing/2014/main" xmlns="" id="{EAB2D390-0B4D-4632-ADBD-F1A82BE31035}"/>
              </a:ext>
            </a:extLst>
          </p:cNvPr>
          <p:cNvSpPr/>
          <p:nvPr/>
        </p:nvSpPr>
        <p:spPr>
          <a:xfrm>
            <a:off x="3593748" y="235870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kern="1200">
                <a:solidFill>
                  <a:srgbClr val="000000"/>
                </a:solidFill>
                <a:latin typeface="Times New Roman" panose="02020603050405020304" pitchFamily="18" charset="0"/>
                <a:cs typeface="Times New Roman" panose="02020603050405020304" pitchFamily="18" charset="0"/>
              </a:rPr>
              <a:t>S</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8" name="Oval 217">
            <a:extLst>
              <a:ext uri="{FF2B5EF4-FFF2-40B4-BE49-F238E27FC236}">
                <a16:creationId xmlns:a16="http://schemas.microsoft.com/office/drawing/2014/main" xmlns="" id="{F5CB5B74-80E6-4428-9623-6DE9BC9D34F6}"/>
              </a:ext>
            </a:extLst>
          </p:cNvPr>
          <p:cNvSpPr/>
          <p:nvPr/>
        </p:nvSpPr>
        <p:spPr>
          <a:xfrm>
            <a:off x="3124591" y="272949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Ê</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9" name="Oval 218">
            <a:extLst>
              <a:ext uri="{FF2B5EF4-FFF2-40B4-BE49-F238E27FC236}">
                <a16:creationId xmlns:a16="http://schemas.microsoft.com/office/drawing/2014/main" xmlns="" id="{D1454811-5556-4077-ADC6-1F7DAE89B806}"/>
              </a:ext>
            </a:extLst>
          </p:cNvPr>
          <p:cNvSpPr/>
          <p:nvPr/>
        </p:nvSpPr>
        <p:spPr>
          <a:xfrm>
            <a:off x="4481929" y="119192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20" name="Oval 219">
            <a:extLst>
              <a:ext uri="{FF2B5EF4-FFF2-40B4-BE49-F238E27FC236}">
                <a16:creationId xmlns:a16="http://schemas.microsoft.com/office/drawing/2014/main" xmlns="" id="{C61EE191-9FD1-46AF-B476-84E8B1FFCDD9}"/>
              </a:ext>
            </a:extLst>
          </p:cNvPr>
          <p:cNvSpPr/>
          <p:nvPr/>
        </p:nvSpPr>
        <p:spPr>
          <a:xfrm>
            <a:off x="3127322" y="397125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Y</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33" name="Oval 232">
            <a:extLst>
              <a:ext uri="{FF2B5EF4-FFF2-40B4-BE49-F238E27FC236}">
                <a16:creationId xmlns:a16="http://schemas.microsoft.com/office/drawing/2014/main" xmlns="" id="{4653185E-8CE4-4C47-A90D-CD8D9586DDFF}"/>
              </a:ext>
            </a:extLst>
          </p:cNvPr>
          <p:cNvSpPr/>
          <p:nvPr/>
        </p:nvSpPr>
        <p:spPr>
          <a:xfrm>
            <a:off x="4972514" y="158806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chemeClr val="tx1"/>
                </a:solidFill>
                <a:latin typeface="Times New Roman" panose="02020603050405020304" pitchFamily="18" charset="0"/>
                <a:cs typeface="Times New Roman" panose="02020603050405020304" pitchFamily="18" charset="0"/>
              </a:rPr>
              <a:t>T</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4" name="Oval 233">
            <a:extLst>
              <a:ext uri="{FF2B5EF4-FFF2-40B4-BE49-F238E27FC236}">
                <a16:creationId xmlns:a16="http://schemas.microsoft.com/office/drawing/2014/main" xmlns="" id="{571EA5B6-CD68-40B1-BE48-256E29BBF144}"/>
              </a:ext>
            </a:extLst>
          </p:cNvPr>
          <p:cNvSpPr/>
          <p:nvPr/>
        </p:nvSpPr>
        <p:spPr>
          <a:xfrm>
            <a:off x="4972514" y="198444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chemeClr val="tx1"/>
                </a:solidFill>
                <a:latin typeface="Times New Roman" panose="02020603050405020304" pitchFamily="18" charset="0"/>
                <a:cs typeface="Times New Roman" panose="02020603050405020304" pitchFamily="18" charset="0"/>
              </a:rPr>
              <a:t>G</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5" name="Oval 234">
            <a:extLst>
              <a:ext uri="{FF2B5EF4-FFF2-40B4-BE49-F238E27FC236}">
                <a16:creationId xmlns:a16="http://schemas.microsoft.com/office/drawing/2014/main" xmlns="" id="{0CD9226B-F39E-4ED6-94D7-4A69BE7979B9}"/>
              </a:ext>
            </a:extLst>
          </p:cNvPr>
          <p:cNvSpPr/>
          <p:nvPr/>
        </p:nvSpPr>
        <p:spPr>
          <a:xfrm>
            <a:off x="4972514" y="238081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chemeClr val="tx1"/>
                </a:solidFill>
                <a:latin typeface="Times New Roman" panose="02020603050405020304" pitchFamily="18" charset="0"/>
                <a:cs typeface="Times New Roman" panose="02020603050405020304" pitchFamily="18" charset="0"/>
              </a:rPr>
              <a:t>Á</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6" name="Oval 235">
            <a:extLst>
              <a:ext uri="{FF2B5EF4-FFF2-40B4-BE49-F238E27FC236}">
                <a16:creationId xmlns:a16="http://schemas.microsoft.com/office/drawing/2014/main" xmlns="" id="{291A38D7-5150-4140-8003-63D0218A578F}"/>
              </a:ext>
            </a:extLst>
          </p:cNvPr>
          <p:cNvSpPr/>
          <p:nvPr/>
        </p:nvSpPr>
        <p:spPr>
          <a:xfrm>
            <a:off x="6342427" y="314214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chemeClr val="tx1"/>
                </a:solidFill>
                <a:latin typeface="Times New Roman" panose="02020603050405020304" pitchFamily="18" charset="0"/>
                <a:cs typeface="Times New Roman" panose="02020603050405020304" pitchFamily="18" charset="0"/>
              </a:rPr>
              <a:t>Ả</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7" name="Oval 236">
            <a:extLst>
              <a:ext uri="{FF2B5EF4-FFF2-40B4-BE49-F238E27FC236}">
                <a16:creationId xmlns:a16="http://schemas.microsoft.com/office/drawing/2014/main" xmlns="" id="{416088D1-02F3-42CA-8AA5-AC88E73AE355}"/>
              </a:ext>
            </a:extLst>
          </p:cNvPr>
          <p:cNvSpPr/>
          <p:nvPr/>
        </p:nvSpPr>
        <p:spPr>
          <a:xfrm>
            <a:off x="4972514" y="314213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chemeClr val="tx1"/>
                </a:solidFill>
                <a:latin typeface="Times New Roman" panose="02020603050405020304" pitchFamily="18" charset="0"/>
                <a:cs typeface="Times New Roman" panose="02020603050405020304" pitchFamily="18" charset="0"/>
              </a:rPr>
              <a:t>Ể</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8" name="Oval 237">
            <a:extLst>
              <a:ext uri="{FF2B5EF4-FFF2-40B4-BE49-F238E27FC236}">
                <a16:creationId xmlns:a16="http://schemas.microsoft.com/office/drawing/2014/main" xmlns="" id="{B3897ACD-59F3-42AE-9468-4E60F3664398}"/>
              </a:ext>
            </a:extLst>
          </p:cNvPr>
          <p:cNvSpPr/>
          <p:nvPr/>
        </p:nvSpPr>
        <p:spPr>
          <a:xfrm>
            <a:off x="4972514" y="353851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chemeClr val="tx1"/>
                </a:solidFill>
                <a:latin typeface="Times New Roman" panose="02020603050405020304" pitchFamily="18" charset="0"/>
                <a:cs typeface="Times New Roman" panose="02020603050405020304" pitchFamily="18" charset="0"/>
              </a:rPr>
              <a:t>U</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9" name="Oval 238">
            <a:extLst>
              <a:ext uri="{FF2B5EF4-FFF2-40B4-BE49-F238E27FC236}">
                <a16:creationId xmlns:a16="http://schemas.microsoft.com/office/drawing/2014/main" xmlns="" id="{4C138A67-210B-4DC1-A1CB-EADD92A7596D}"/>
              </a:ext>
            </a:extLst>
          </p:cNvPr>
          <p:cNvSpPr/>
          <p:nvPr/>
        </p:nvSpPr>
        <p:spPr>
          <a:xfrm>
            <a:off x="4972514" y="393489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chemeClr val="tx1"/>
                </a:solidFill>
                <a:latin typeface="Times New Roman" panose="02020603050405020304" pitchFamily="18" charset="0"/>
                <a:cs typeface="Times New Roman" panose="02020603050405020304" pitchFamily="18" charset="0"/>
              </a:rPr>
              <a:t>Ơ</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41" name="Pentagon 5">
            <a:hlinkClick r:id="rId13" action="ppaction://hlinksldjump"/>
            <a:extLst>
              <a:ext uri="{FF2B5EF4-FFF2-40B4-BE49-F238E27FC236}">
                <a16:creationId xmlns:a16="http://schemas.microsoft.com/office/drawing/2014/main" xmlns="" id="{0389A404-2707-4BC4-BFCC-07129142C514}"/>
              </a:ext>
            </a:extLst>
          </p:cNvPr>
          <p:cNvSpPr/>
          <p:nvPr/>
        </p:nvSpPr>
        <p:spPr>
          <a:xfrm flipH="1">
            <a:off x="6513065" y="4513718"/>
            <a:ext cx="1750449" cy="514350"/>
          </a:xfrm>
          <a:prstGeom prst="homePlate">
            <a:avLst/>
          </a:prstGeom>
          <a:gradFill flip="none" rotWithShape="1">
            <a:gsLst>
              <a:gs pos="0">
                <a:srgbClr val="70AD47">
                  <a:lumMod val="67000"/>
                </a:srgbClr>
              </a:gs>
              <a:gs pos="48000">
                <a:srgbClr val="70AD47">
                  <a:lumMod val="97000"/>
                  <a:lumOff val="3000"/>
                </a:srgbClr>
              </a:gs>
              <a:gs pos="100000">
                <a:srgbClr val="70AD47">
                  <a:lumMod val="60000"/>
                  <a:lumOff val="40000"/>
                </a:srgbClr>
              </a:gs>
            </a:gsLst>
            <a:lin ang="16200000" scaled="1"/>
            <a:tileRect/>
          </a:gradFill>
          <a:ln>
            <a:noFill/>
          </a:ln>
          <a:effectLst/>
        </p:spPr>
        <p:txBody>
          <a:bodyPr lIns="68576" tIns="34289" rIns="68576" bIns="34289" rtlCol="0" anchor="ctr"/>
          <a:lstStyle/>
          <a:p>
            <a:pPr algn="ctr" defTabSz="514313">
              <a:buClrTx/>
              <a:defRPr/>
            </a:pPr>
            <a:r>
              <a:rPr lang="en-US" sz="2000" b="1">
                <a:solidFill>
                  <a:prstClr val="white"/>
                </a:solidFill>
                <a:latin typeface="Tahoma" panose="020B0604030504040204" pitchFamily="34" charset="0"/>
                <a:ea typeface="Tahoma" panose="020B0604030504040204" pitchFamily="34" charset="0"/>
                <a:cs typeface="Tahoma" panose="020B0604030504040204" pitchFamily="34" charset="0"/>
              </a:rPr>
              <a:t>TIẾP</a:t>
            </a:r>
            <a:endParaRPr lang="vi-VN" sz="2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Oval 2">
            <a:extLst>
              <a:ext uri="{FF2B5EF4-FFF2-40B4-BE49-F238E27FC236}">
                <a16:creationId xmlns:a16="http://schemas.microsoft.com/office/drawing/2014/main" xmlns="" id="{370FD22E-6284-0D83-156B-4930B5A8148E}"/>
              </a:ext>
            </a:extLst>
          </p:cNvPr>
          <p:cNvSpPr/>
          <p:nvPr/>
        </p:nvSpPr>
        <p:spPr>
          <a:xfrm>
            <a:off x="5880645" y="312374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4" name="Oval 3">
            <a:extLst>
              <a:ext uri="{FF2B5EF4-FFF2-40B4-BE49-F238E27FC236}">
                <a16:creationId xmlns:a16="http://schemas.microsoft.com/office/drawing/2014/main" xmlns="" id="{E04B44DE-AC24-B203-2466-CBB41C00601B}"/>
              </a:ext>
            </a:extLst>
          </p:cNvPr>
          <p:cNvSpPr/>
          <p:nvPr/>
        </p:nvSpPr>
        <p:spPr>
          <a:xfrm>
            <a:off x="5876810" y="312964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C</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3" name="Oval 182">
            <a:extLst>
              <a:ext uri="{FF2B5EF4-FFF2-40B4-BE49-F238E27FC236}">
                <a16:creationId xmlns:a16="http://schemas.microsoft.com/office/drawing/2014/main" xmlns="" id="{124CF041-5F06-4F59-A5BF-AC37255C4F2B}"/>
              </a:ext>
            </a:extLst>
          </p:cNvPr>
          <p:cNvSpPr/>
          <p:nvPr/>
        </p:nvSpPr>
        <p:spPr>
          <a:xfrm>
            <a:off x="4030603" y="117597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rgbClr val="000000"/>
                </a:solidFill>
                <a:latin typeface="Times New Roman" panose="02020603050405020304" pitchFamily="18" charset="0"/>
                <a:cs typeface="Times New Roman" panose="02020603050405020304" pitchFamily="18" charset="0"/>
              </a:rPr>
              <a:t>Ế</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1" name="Oval 190">
            <a:extLst>
              <a:ext uri="{FF2B5EF4-FFF2-40B4-BE49-F238E27FC236}">
                <a16:creationId xmlns:a16="http://schemas.microsoft.com/office/drawing/2014/main" xmlns="" id="{2AD8EA62-B7E8-49AD-A6DF-DD0D47E10D3B}"/>
              </a:ext>
            </a:extLst>
          </p:cNvPr>
          <p:cNvSpPr/>
          <p:nvPr/>
        </p:nvSpPr>
        <p:spPr>
          <a:xfrm>
            <a:off x="6873580" y="199407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Ì</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2" name="Oval 191">
            <a:extLst>
              <a:ext uri="{FF2B5EF4-FFF2-40B4-BE49-F238E27FC236}">
                <a16:creationId xmlns:a16="http://schemas.microsoft.com/office/drawing/2014/main" xmlns="" id="{2AD8EA62-B7E8-49AD-A6DF-DD0D47E10D3B}"/>
              </a:ext>
            </a:extLst>
          </p:cNvPr>
          <p:cNvSpPr/>
          <p:nvPr/>
        </p:nvSpPr>
        <p:spPr>
          <a:xfrm>
            <a:off x="5933331" y="198831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A</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3" name="Oval 192">
            <a:extLst>
              <a:ext uri="{FF2B5EF4-FFF2-40B4-BE49-F238E27FC236}">
                <a16:creationId xmlns:a16="http://schemas.microsoft.com/office/drawing/2014/main" xmlns="" id="{0AEB74A4-6E2E-4C46-BD64-57495B6DCFA6}"/>
              </a:ext>
            </a:extLst>
          </p:cNvPr>
          <p:cNvSpPr/>
          <p:nvPr/>
        </p:nvSpPr>
        <p:spPr>
          <a:xfrm>
            <a:off x="4972514" y="118798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96" name="Oval 195">
            <a:extLst>
              <a:ext uri="{FF2B5EF4-FFF2-40B4-BE49-F238E27FC236}">
                <a16:creationId xmlns:a16="http://schemas.microsoft.com/office/drawing/2014/main" xmlns="" id="{0AEB74A4-6E2E-4C46-BD64-57495B6DCFA6}"/>
              </a:ext>
            </a:extLst>
          </p:cNvPr>
          <p:cNvSpPr/>
          <p:nvPr/>
        </p:nvSpPr>
        <p:spPr>
          <a:xfrm>
            <a:off x="2197445" y="276149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98" name="Oval 197">
            <a:extLst>
              <a:ext uri="{FF2B5EF4-FFF2-40B4-BE49-F238E27FC236}">
                <a16:creationId xmlns:a16="http://schemas.microsoft.com/office/drawing/2014/main" xmlns="" id="{0AEB74A4-6E2E-4C46-BD64-57495B6DCFA6}"/>
              </a:ext>
            </a:extLst>
          </p:cNvPr>
          <p:cNvSpPr/>
          <p:nvPr/>
        </p:nvSpPr>
        <p:spPr>
          <a:xfrm>
            <a:off x="7338530" y="157780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202" name="Oval 201">
            <a:extLst>
              <a:ext uri="{FF2B5EF4-FFF2-40B4-BE49-F238E27FC236}">
                <a16:creationId xmlns:a16="http://schemas.microsoft.com/office/drawing/2014/main" xmlns="" id="{291A38D7-5150-4140-8003-63D0218A578F}"/>
              </a:ext>
            </a:extLst>
          </p:cNvPr>
          <p:cNvSpPr/>
          <p:nvPr/>
        </p:nvSpPr>
        <p:spPr>
          <a:xfrm>
            <a:off x="7359137" y="156290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chemeClr val="tx1"/>
                </a:solidFill>
                <a:latin typeface="Times New Roman" panose="02020603050405020304" pitchFamily="18" charset="0"/>
                <a:cs typeface="Times New Roman" panose="02020603050405020304" pitchFamily="18" charset="0"/>
              </a:rPr>
              <a:t>Y</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03" name="Oval 202">
            <a:extLst>
              <a:ext uri="{FF2B5EF4-FFF2-40B4-BE49-F238E27FC236}">
                <a16:creationId xmlns:a16="http://schemas.microsoft.com/office/drawing/2014/main" xmlns="" id="{291A38D7-5150-4140-8003-63D0218A578F}"/>
              </a:ext>
            </a:extLst>
          </p:cNvPr>
          <p:cNvSpPr/>
          <p:nvPr/>
        </p:nvSpPr>
        <p:spPr>
          <a:xfrm>
            <a:off x="2197445" y="275047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a:solidFill>
                  <a:schemeClr val="tx1"/>
                </a:solidFill>
                <a:latin typeface="Times New Roman" panose="02020603050405020304" pitchFamily="18" charset="0"/>
                <a:cs typeface="Times New Roman" panose="02020603050405020304" pitchFamily="18" charset="0"/>
              </a:rPr>
              <a:t>Q</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00" name="Oval 199">
            <a:extLst>
              <a:ext uri="{FF2B5EF4-FFF2-40B4-BE49-F238E27FC236}">
                <a16:creationId xmlns:a16="http://schemas.microsoft.com/office/drawing/2014/main" xmlns="" id="{291A38D7-5150-4140-8003-63D0218A578F}"/>
              </a:ext>
            </a:extLst>
          </p:cNvPr>
          <p:cNvSpPr/>
          <p:nvPr/>
        </p:nvSpPr>
        <p:spPr>
          <a:xfrm>
            <a:off x="4953672" y="117596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chemeClr val="tx1"/>
                </a:solidFill>
                <a:latin typeface="Times New Roman" panose="02020603050405020304" pitchFamily="18" charset="0"/>
                <a:cs typeface="Times New Roman" panose="02020603050405020304" pitchFamily="18" charset="0"/>
              </a:rPr>
              <a:t>G</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159" name="Oval 158">
            <a:extLst>
              <a:ext uri="{FF2B5EF4-FFF2-40B4-BE49-F238E27FC236}">
                <a16:creationId xmlns:a16="http://schemas.microsoft.com/office/drawing/2014/main" xmlns="" id="{245A3013-DE70-43BB-93D0-BBA15956C619}"/>
              </a:ext>
            </a:extLst>
          </p:cNvPr>
          <p:cNvSpPr/>
          <p:nvPr/>
        </p:nvSpPr>
        <p:spPr>
          <a:xfrm>
            <a:off x="3587332" y="395197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defTabSz="685749">
              <a:buClrTx/>
              <a:defRPr/>
            </a:pPr>
            <a:r>
              <a:rPr lang="en-US" sz="3000" kern="1200" dirty="0">
                <a:solidFill>
                  <a:srgbClr val="FFFFFF"/>
                </a:solidFill>
                <a:latin typeface="汉仪小麦体简"/>
              </a:rPr>
              <a:t>?</a:t>
            </a:r>
          </a:p>
        </p:txBody>
      </p:sp>
      <p:sp>
        <p:nvSpPr>
          <p:cNvPr id="177" name="Oval 176">
            <a:extLst>
              <a:ext uri="{FF2B5EF4-FFF2-40B4-BE49-F238E27FC236}">
                <a16:creationId xmlns:a16="http://schemas.microsoft.com/office/drawing/2014/main" xmlns="" id="{C61EE191-9FD1-46AF-B476-84E8B1FFCDD9}"/>
              </a:ext>
            </a:extLst>
          </p:cNvPr>
          <p:cNvSpPr/>
          <p:nvPr/>
        </p:nvSpPr>
        <p:spPr>
          <a:xfrm>
            <a:off x="3580328" y="396713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P</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5" name="Oval 184">
            <a:extLst>
              <a:ext uri="{FF2B5EF4-FFF2-40B4-BE49-F238E27FC236}">
                <a16:creationId xmlns:a16="http://schemas.microsoft.com/office/drawing/2014/main" xmlns="" id="{C61EE191-9FD1-46AF-B476-84E8B1FFCDD9}"/>
              </a:ext>
            </a:extLst>
          </p:cNvPr>
          <p:cNvSpPr/>
          <p:nvPr/>
        </p:nvSpPr>
        <p:spPr>
          <a:xfrm>
            <a:off x="4052937" y="395197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76" tIns="34289" rIns="68576" bIns="34289" rtlCol="0" anchor="ctr"/>
          <a:lstStyle/>
          <a:p>
            <a:pPr algn="ctr" defTabSz="685749">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4206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
                                            <p:txEl>
                                              <p:pRg st="0" end="0"/>
                                            </p:txEl>
                                          </p:spTgt>
                                        </p:tgtEl>
                                      </p:cBhvr>
                                      <p:to x="80000" y="100000"/>
                                    </p:animScale>
                                    <p:anim by="(#ppt_w*0.10)" calcmode="lin" valueType="num">
                                      <p:cBhvr>
                                        <p:cTn id="7" dur="250" autoRev="1" fill="hold">
                                          <p:stCondLst>
                                            <p:cond delay="0"/>
                                          </p:stCondLst>
                                        </p:cTn>
                                        <p:tgtEl>
                                          <p:spTgt spid="2">
                                            <p:txEl>
                                              <p:pRg st="0" end="0"/>
                                            </p:txEl>
                                          </p:spTgt>
                                        </p:tgtEl>
                                        <p:attrNameLst>
                                          <p:attrName>ppt_x</p:attrName>
                                        </p:attrNameLst>
                                      </p:cBhvr>
                                    </p:anim>
                                    <p:anim by="(-#ppt_w*0.10)" calcmode="lin" valueType="num">
                                      <p:cBhvr>
                                        <p:cTn id="8" dur="250" autoRev="1" fill="hold">
                                          <p:stCondLst>
                                            <p:cond delay="0"/>
                                          </p:stCondLst>
                                        </p:cTn>
                                        <p:tgtEl>
                                          <p:spTgt spid="2">
                                            <p:txEl>
                                              <p:pRg st="0" end="0"/>
                                            </p:txEl>
                                          </p:spTgt>
                                        </p:tgtEl>
                                        <p:attrNameLst>
                                          <p:attrName>ppt_y</p:attrName>
                                        </p:attrNameLst>
                                      </p:cBhvr>
                                    </p:anim>
                                    <p:animRot by="-480000">
                                      <p:cBhvr>
                                        <p:cTn id="9" dur="250" autoRev="1" fill="hold">
                                          <p:stCondLst>
                                            <p:cond delay="0"/>
                                          </p:stCondLst>
                                        </p:cTn>
                                        <p:tgtEl>
                                          <p:spTgt spid="2">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arn(inVertical)">
                                      <p:cBhvr>
                                        <p:cTn id="62" dur="500"/>
                                        <p:tgtEl>
                                          <p:spTgt spid="4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barn(inVertical)">
                                      <p:cBhvr>
                                        <p:cTn id="65" dur="500"/>
                                        <p:tgtEl>
                                          <p:spTgt spid="52"/>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barn(inVertical)">
                                      <p:cBhvr>
                                        <p:cTn id="68" dur="500"/>
                                        <p:tgtEl>
                                          <p:spTgt spid="5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barn(inVertical)">
                                      <p:cBhvr>
                                        <p:cTn id="71" dur="500"/>
                                        <p:tgtEl>
                                          <p:spTgt spid="5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barn(inVertical)">
                                      <p:cBhvr>
                                        <p:cTn id="74" dur="500"/>
                                        <p:tgtEl>
                                          <p:spTgt spid="6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barn(inVertical)">
                                      <p:cBhvr>
                                        <p:cTn id="77" dur="500"/>
                                        <p:tgtEl>
                                          <p:spTgt spid="62"/>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barn(inVertical)">
                                      <p:cBhvr>
                                        <p:cTn id="80" dur="500"/>
                                        <p:tgtEl>
                                          <p:spTgt spid="6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barn(inVertical)">
                                      <p:cBhvr>
                                        <p:cTn id="83" dur="500"/>
                                        <p:tgtEl>
                                          <p:spTgt spid="65"/>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barn(inVertical)">
                                      <p:cBhvr>
                                        <p:cTn id="86" dur="500"/>
                                        <p:tgtEl>
                                          <p:spTgt spid="70"/>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barn(inVertical)">
                                      <p:cBhvr>
                                        <p:cTn id="89" dur="500"/>
                                        <p:tgtEl>
                                          <p:spTgt spid="71"/>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barn(inVertical)">
                                      <p:cBhvr>
                                        <p:cTn id="92" dur="500"/>
                                        <p:tgtEl>
                                          <p:spTgt spid="72"/>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barn(inVertical)">
                                      <p:cBhvr>
                                        <p:cTn id="95" dur="500"/>
                                        <p:tgtEl>
                                          <p:spTgt spid="73"/>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barn(inVertical)">
                                      <p:cBhvr>
                                        <p:cTn id="98" dur="500"/>
                                        <p:tgtEl>
                                          <p:spTgt spid="74"/>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barn(inVertical)">
                                      <p:cBhvr>
                                        <p:cTn id="101" dur="500"/>
                                        <p:tgtEl>
                                          <p:spTgt spid="75"/>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barn(inVertical)">
                                      <p:cBhvr>
                                        <p:cTn id="104" dur="500"/>
                                        <p:tgtEl>
                                          <p:spTgt spid="77"/>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barn(inVertical)">
                                      <p:cBhvr>
                                        <p:cTn id="107" dur="500"/>
                                        <p:tgtEl>
                                          <p:spTgt spid="7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barn(inVertical)">
                                      <p:cBhvr>
                                        <p:cTn id="110" dur="500"/>
                                        <p:tgtEl>
                                          <p:spTgt spid="80"/>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barn(inVertical)">
                                      <p:cBhvr>
                                        <p:cTn id="113" dur="500"/>
                                        <p:tgtEl>
                                          <p:spTgt spid="81"/>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barn(inVertical)">
                                      <p:cBhvr>
                                        <p:cTn id="116" dur="500"/>
                                        <p:tgtEl>
                                          <p:spTgt spid="82"/>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83"/>
                                        </p:tgtEl>
                                        <p:attrNameLst>
                                          <p:attrName>style.visibility</p:attrName>
                                        </p:attrNameLst>
                                      </p:cBhvr>
                                      <p:to>
                                        <p:strVal val="visible"/>
                                      </p:to>
                                    </p:set>
                                    <p:animEffect transition="in" filter="barn(inVertical)">
                                      <p:cBhvr>
                                        <p:cTn id="119" dur="500"/>
                                        <p:tgtEl>
                                          <p:spTgt spid="83"/>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84"/>
                                        </p:tgtEl>
                                        <p:attrNameLst>
                                          <p:attrName>style.visibility</p:attrName>
                                        </p:attrNameLst>
                                      </p:cBhvr>
                                      <p:to>
                                        <p:strVal val="visible"/>
                                      </p:to>
                                    </p:set>
                                    <p:animEffect transition="in" filter="barn(inVertical)">
                                      <p:cBhvr>
                                        <p:cTn id="122" dur="500"/>
                                        <p:tgtEl>
                                          <p:spTgt spid="84"/>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85"/>
                                        </p:tgtEl>
                                        <p:attrNameLst>
                                          <p:attrName>style.visibility</p:attrName>
                                        </p:attrNameLst>
                                      </p:cBhvr>
                                      <p:to>
                                        <p:strVal val="visible"/>
                                      </p:to>
                                    </p:set>
                                    <p:animEffect transition="in" filter="barn(inVertical)">
                                      <p:cBhvr>
                                        <p:cTn id="125" dur="500"/>
                                        <p:tgtEl>
                                          <p:spTgt spid="85"/>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86"/>
                                        </p:tgtEl>
                                        <p:attrNameLst>
                                          <p:attrName>style.visibility</p:attrName>
                                        </p:attrNameLst>
                                      </p:cBhvr>
                                      <p:to>
                                        <p:strVal val="visible"/>
                                      </p:to>
                                    </p:set>
                                    <p:animEffect transition="in" filter="barn(inVertical)">
                                      <p:cBhvr>
                                        <p:cTn id="128" dur="500"/>
                                        <p:tgtEl>
                                          <p:spTgt spid="86"/>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89"/>
                                        </p:tgtEl>
                                        <p:attrNameLst>
                                          <p:attrName>style.visibility</p:attrName>
                                        </p:attrNameLst>
                                      </p:cBhvr>
                                      <p:to>
                                        <p:strVal val="visible"/>
                                      </p:to>
                                    </p:set>
                                    <p:animEffect transition="in" filter="barn(inVertical)">
                                      <p:cBhvr>
                                        <p:cTn id="131" dur="500"/>
                                        <p:tgtEl>
                                          <p:spTgt spid="89"/>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barn(inVertical)">
                                      <p:cBhvr>
                                        <p:cTn id="134" dur="500"/>
                                        <p:tgtEl>
                                          <p:spTgt spid="90"/>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barn(inVertical)">
                                      <p:cBhvr>
                                        <p:cTn id="137" dur="500"/>
                                        <p:tgtEl>
                                          <p:spTgt spid="91"/>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92"/>
                                        </p:tgtEl>
                                        <p:attrNameLst>
                                          <p:attrName>style.visibility</p:attrName>
                                        </p:attrNameLst>
                                      </p:cBhvr>
                                      <p:to>
                                        <p:strVal val="visible"/>
                                      </p:to>
                                    </p:set>
                                    <p:animEffect transition="in" filter="barn(inVertical)">
                                      <p:cBhvr>
                                        <p:cTn id="140" dur="500"/>
                                        <p:tgtEl>
                                          <p:spTgt spid="92"/>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93"/>
                                        </p:tgtEl>
                                        <p:attrNameLst>
                                          <p:attrName>style.visibility</p:attrName>
                                        </p:attrNameLst>
                                      </p:cBhvr>
                                      <p:to>
                                        <p:strVal val="visible"/>
                                      </p:to>
                                    </p:set>
                                    <p:animEffect transition="in" filter="barn(inVertical)">
                                      <p:cBhvr>
                                        <p:cTn id="143" dur="500"/>
                                        <p:tgtEl>
                                          <p:spTgt spid="93"/>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94"/>
                                        </p:tgtEl>
                                        <p:attrNameLst>
                                          <p:attrName>style.visibility</p:attrName>
                                        </p:attrNameLst>
                                      </p:cBhvr>
                                      <p:to>
                                        <p:strVal val="visible"/>
                                      </p:to>
                                    </p:set>
                                    <p:animEffect transition="in" filter="barn(inVertical)">
                                      <p:cBhvr>
                                        <p:cTn id="146" dur="500"/>
                                        <p:tgtEl>
                                          <p:spTgt spid="94"/>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95"/>
                                        </p:tgtEl>
                                        <p:attrNameLst>
                                          <p:attrName>style.visibility</p:attrName>
                                        </p:attrNameLst>
                                      </p:cBhvr>
                                      <p:to>
                                        <p:strVal val="visible"/>
                                      </p:to>
                                    </p:set>
                                    <p:animEffect transition="in" filter="barn(inVertical)">
                                      <p:cBhvr>
                                        <p:cTn id="149" dur="500"/>
                                        <p:tgtEl>
                                          <p:spTgt spid="95"/>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97"/>
                                        </p:tgtEl>
                                        <p:attrNameLst>
                                          <p:attrName>style.visibility</p:attrName>
                                        </p:attrNameLst>
                                      </p:cBhvr>
                                      <p:to>
                                        <p:strVal val="visible"/>
                                      </p:to>
                                    </p:set>
                                    <p:animEffect transition="in" filter="barn(inVertical)">
                                      <p:cBhvr>
                                        <p:cTn id="152" dur="500"/>
                                        <p:tgtEl>
                                          <p:spTgt spid="97"/>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98"/>
                                        </p:tgtEl>
                                        <p:attrNameLst>
                                          <p:attrName>style.visibility</p:attrName>
                                        </p:attrNameLst>
                                      </p:cBhvr>
                                      <p:to>
                                        <p:strVal val="visible"/>
                                      </p:to>
                                    </p:set>
                                    <p:animEffect transition="in" filter="barn(inVertical)">
                                      <p:cBhvr>
                                        <p:cTn id="155" dur="500"/>
                                        <p:tgtEl>
                                          <p:spTgt spid="98"/>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100"/>
                                        </p:tgtEl>
                                        <p:attrNameLst>
                                          <p:attrName>style.visibility</p:attrName>
                                        </p:attrNameLst>
                                      </p:cBhvr>
                                      <p:to>
                                        <p:strVal val="visible"/>
                                      </p:to>
                                    </p:set>
                                    <p:animEffect transition="in" filter="barn(inVertical)">
                                      <p:cBhvr>
                                        <p:cTn id="158" dur="500"/>
                                        <p:tgtEl>
                                          <p:spTgt spid="100"/>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101"/>
                                        </p:tgtEl>
                                        <p:attrNameLst>
                                          <p:attrName>style.visibility</p:attrName>
                                        </p:attrNameLst>
                                      </p:cBhvr>
                                      <p:to>
                                        <p:strVal val="visible"/>
                                      </p:to>
                                    </p:set>
                                    <p:animEffect transition="in" filter="barn(inVertical)">
                                      <p:cBhvr>
                                        <p:cTn id="161" dur="500"/>
                                        <p:tgtEl>
                                          <p:spTgt spid="101"/>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102"/>
                                        </p:tgtEl>
                                        <p:attrNameLst>
                                          <p:attrName>style.visibility</p:attrName>
                                        </p:attrNameLst>
                                      </p:cBhvr>
                                      <p:to>
                                        <p:strVal val="visible"/>
                                      </p:to>
                                    </p:set>
                                    <p:animEffect transition="in" filter="barn(inVertical)">
                                      <p:cBhvr>
                                        <p:cTn id="164" dur="500"/>
                                        <p:tgtEl>
                                          <p:spTgt spid="102"/>
                                        </p:tgtEl>
                                      </p:cBhvr>
                                    </p:animEffect>
                                  </p:childTnLst>
                                </p:cTn>
                              </p:par>
                              <p:par>
                                <p:cTn id="165" presetID="16" presetClass="entr" presetSubtype="21" fill="hold" grpId="0" nodeType="withEffect">
                                  <p:stCondLst>
                                    <p:cond delay="0"/>
                                  </p:stCondLst>
                                  <p:childTnLst>
                                    <p:set>
                                      <p:cBhvr>
                                        <p:cTn id="166" dur="1" fill="hold">
                                          <p:stCondLst>
                                            <p:cond delay="0"/>
                                          </p:stCondLst>
                                        </p:cTn>
                                        <p:tgtEl>
                                          <p:spTgt spid="103"/>
                                        </p:tgtEl>
                                        <p:attrNameLst>
                                          <p:attrName>style.visibility</p:attrName>
                                        </p:attrNameLst>
                                      </p:cBhvr>
                                      <p:to>
                                        <p:strVal val="visible"/>
                                      </p:to>
                                    </p:set>
                                    <p:animEffect transition="in" filter="barn(inVertical)">
                                      <p:cBhvr>
                                        <p:cTn id="167" dur="500"/>
                                        <p:tgtEl>
                                          <p:spTgt spid="103"/>
                                        </p:tgtEl>
                                      </p:cBhvr>
                                    </p:animEffect>
                                  </p:childTnLst>
                                </p:cTn>
                              </p:par>
                              <p:par>
                                <p:cTn id="168" presetID="16" presetClass="entr" presetSubtype="21" fill="hold" grpId="0" nodeType="withEffect">
                                  <p:stCondLst>
                                    <p:cond delay="0"/>
                                  </p:stCondLst>
                                  <p:childTnLst>
                                    <p:set>
                                      <p:cBhvr>
                                        <p:cTn id="169" dur="1" fill="hold">
                                          <p:stCondLst>
                                            <p:cond delay="0"/>
                                          </p:stCondLst>
                                        </p:cTn>
                                        <p:tgtEl>
                                          <p:spTgt spid="104"/>
                                        </p:tgtEl>
                                        <p:attrNameLst>
                                          <p:attrName>style.visibility</p:attrName>
                                        </p:attrNameLst>
                                      </p:cBhvr>
                                      <p:to>
                                        <p:strVal val="visible"/>
                                      </p:to>
                                    </p:set>
                                    <p:animEffect transition="in" filter="barn(inVertical)">
                                      <p:cBhvr>
                                        <p:cTn id="170" dur="500"/>
                                        <p:tgtEl>
                                          <p:spTgt spid="104"/>
                                        </p:tgtEl>
                                      </p:cBhvr>
                                    </p:animEffect>
                                  </p:childTnLst>
                                </p:cTn>
                              </p:par>
                              <p:par>
                                <p:cTn id="171" presetID="16" presetClass="entr" presetSubtype="21" fill="hold" grpId="0" nodeType="withEffect">
                                  <p:stCondLst>
                                    <p:cond delay="0"/>
                                  </p:stCondLst>
                                  <p:childTnLst>
                                    <p:set>
                                      <p:cBhvr>
                                        <p:cTn id="172" dur="1" fill="hold">
                                          <p:stCondLst>
                                            <p:cond delay="0"/>
                                          </p:stCondLst>
                                        </p:cTn>
                                        <p:tgtEl>
                                          <p:spTgt spid="106"/>
                                        </p:tgtEl>
                                        <p:attrNameLst>
                                          <p:attrName>style.visibility</p:attrName>
                                        </p:attrNameLst>
                                      </p:cBhvr>
                                      <p:to>
                                        <p:strVal val="visible"/>
                                      </p:to>
                                    </p:set>
                                    <p:animEffect transition="in" filter="barn(inVertical)">
                                      <p:cBhvr>
                                        <p:cTn id="173" dur="500"/>
                                        <p:tgtEl>
                                          <p:spTgt spid="106"/>
                                        </p:tgtEl>
                                      </p:cBhvr>
                                    </p:animEffect>
                                  </p:childTnLst>
                                </p:cTn>
                              </p:par>
                              <p:par>
                                <p:cTn id="174" presetID="16" presetClass="entr" presetSubtype="21" fill="hold" grpId="0" nodeType="withEffect">
                                  <p:stCondLst>
                                    <p:cond delay="0"/>
                                  </p:stCondLst>
                                  <p:childTnLst>
                                    <p:set>
                                      <p:cBhvr>
                                        <p:cTn id="175" dur="1" fill="hold">
                                          <p:stCondLst>
                                            <p:cond delay="0"/>
                                          </p:stCondLst>
                                        </p:cTn>
                                        <p:tgtEl>
                                          <p:spTgt spid="107"/>
                                        </p:tgtEl>
                                        <p:attrNameLst>
                                          <p:attrName>style.visibility</p:attrName>
                                        </p:attrNameLst>
                                      </p:cBhvr>
                                      <p:to>
                                        <p:strVal val="visible"/>
                                      </p:to>
                                    </p:set>
                                    <p:animEffect transition="in" filter="barn(inVertical)">
                                      <p:cBhvr>
                                        <p:cTn id="176" dur="500"/>
                                        <p:tgtEl>
                                          <p:spTgt spid="107"/>
                                        </p:tgtEl>
                                      </p:cBhvr>
                                    </p:animEffect>
                                  </p:childTnLst>
                                </p:cTn>
                              </p:par>
                              <p:par>
                                <p:cTn id="177" presetID="16" presetClass="entr" presetSubtype="21" fill="hold" grpId="0" nodeType="withEffect">
                                  <p:stCondLst>
                                    <p:cond delay="0"/>
                                  </p:stCondLst>
                                  <p:childTnLst>
                                    <p:set>
                                      <p:cBhvr>
                                        <p:cTn id="178" dur="1" fill="hold">
                                          <p:stCondLst>
                                            <p:cond delay="0"/>
                                          </p:stCondLst>
                                        </p:cTn>
                                        <p:tgtEl>
                                          <p:spTgt spid="108"/>
                                        </p:tgtEl>
                                        <p:attrNameLst>
                                          <p:attrName>style.visibility</p:attrName>
                                        </p:attrNameLst>
                                      </p:cBhvr>
                                      <p:to>
                                        <p:strVal val="visible"/>
                                      </p:to>
                                    </p:set>
                                    <p:animEffect transition="in" filter="barn(inVertical)">
                                      <p:cBhvr>
                                        <p:cTn id="179" dur="500"/>
                                        <p:tgtEl>
                                          <p:spTgt spid="108"/>
                                        </p:tgtEl>
                                      </p:cBhvr>
                                    </p:animEffect>
                                  </p:childTnLst>
                                </p:cTn>
                              </p:par>
                              <p:par>
                                <p:cTn id="180" presetID="16" presetClass="entr" presetSubtype="21" fill="hold" grpId="0" nodeType="withEffect">
                                  <p:stCondLst>
                                    <p:cond delay="0"/>
                                  </p:stCondLst>
                                  <p:childTnLst>
                                    <p:set>
                                      <p:cBhvr>
                                        <p:cTn id="181" dur="1" fill="hold">
                                          <p:stCondLst>
                                            <p:cond delay="0"/>
                                          </p:stCondLst>
                                        </p:cTn>
                                        <p:tgtEl>
                                          <p:spTgt spid="109"/>
                                        </p:tgtEl>
                                        <p:attrNameLst>
                                          <p:attrName>style.visibility</p:attrName>
                                        </p:attrNameLst>
                                      </p:cBhvr>
                                      <p:to>
                                        <p:strVal val="visible"/>
                                      </p:to>
                                    </p:set>
                                    <p:animEffect transition="in" filter="barn(inVertical)">
                                      <p:cBhvr>
                                        <p:cTn id="182" dur="500"/>
                                        <p:tgtEl>
                                          <p:spTgt spid="109"/>
                                        </p:tgtEl>
                                      </p:cBhvr>
                                    </p:animEffect>
                                  </p:childTnLst>
                                </p:cTn>
                              </p:par>
                              <p:par>
                                <p:cTn id="183" presetID="16" presetClass="entr" presetSubtype="21" fill="hold" grpId="0" nodeType="withEffect">
                                  <p:stCondLst>
                                    <p:cond delay="0"/>
                                  </p:stCondLst>
                                  <p:childTnLst>
                                    <p:set>
                                      <p:cBhvr>
                                        <p:cTn id="184" dur="1" fill="hold">
                                          <p:stCondLst>
                                            <p:cond delay="0"/>
                                          </p:stCondLst>
                                        </p:cTn>
                                        <p:tgtEl>
                                          <p:spTgt spid="110"/>
                                        </p:tgtEl>
                                        <p:attrNameLst>
                                          <p:attrName>style.visibility</p:attrName>
                                        </p:attrNameLst>
                                      </p:cBhvr>
                                      <p:to>
                                        <p:strVal val="visible"/>
                                      </p:to>
                                    </p:set>
                                    <p:animEffect transition="in" filter="barn(inVertical)">
                                      <p:cBhvr>
                                        <p:cTn id="185" dur="500"/>
                                        <p:tgtEl>
                                          <p:spTgt spid="110"/>
                                        </p:tgtEl>
                                      </p:cBhvr>
                                    </p:animEffect>
                                  </p:childTnLst>
                                </p:cTn>
                              </p:par>
                              <p:par>
                                <p:cTn id="186" presetID="16" presetClass="entr" presetSubtype="21" fill="hold" grpId="0" nodeType="withEffect">
                                  <p:stCondLst>
                                    <p:cond delay="0"/>
                                  </p:stCondLst>
                                  <p:childTnLst>
                                    <p:set>
                                      <p:cBhvr>
                                        <p:cTn id="187" dur="1" fill="hold">
                                          <p:stCondLst>
                                            <p:cond delay="0"/>
                                          </p:stCondLst>
                                        </p:cTn>
                                        <p:tgtEl>
                                          <p:spTgt spid="111"/>
                                        </p:tgtEl>
                                        <p:attrNameLst>
                                          <p:attrName>style.visibility</p:attrName>
                                        </p:attrNameLst>
                                      </p:cBhvr>
                                      <p:to>
                                        <p:strVal val="visible"/>
                                      </p:to>
                                    </p:set>
                                    <p:animEffect transition="in" filter="barn(inVertical)">
                                      <p:cBhvr>
                                        <p:cTn id="188" dur="500"/>
                                        <p:tgtEl>
                                          <p:spTgt spid="111"/>
                                        </p:tgtEl>
                                      </p:cBhvr>
                                    </p:animEffect>
                                  </p:childTnLst>
                                </p:cTn>
                              </p:par>
                              <p:par>
                                <p:cTn id="189" presetID="16" presetClass="entr" presetSubtype="21" fill="hold" grpId="0" nodeType="withEffect">
                                  <p:stCondLst>
                                    <p:cond delay="0"/>
                                  </p:stCondLst>
                                  <p:childTnLst>
                                    <p:set>
                                      <p:cBhvr>
                                        <p:cTn id="190" dur="1" fill="hold">
                                          <p:stCondLst>
                                            <p:cond delay="0"/>
                                          </p:stCondLst>
                                        </p:cTn>
                                        <p:tgtEl>
                                          <p:spTgt spid="113"/>
                                        </p:tgtEl>
                                        <p:attrNameLst>
                                          <p:attrName>style.visibility</p:attrName>
                                        </p:attrNameLst>
                                      </p:cBhvr>
                                      <p:to>
                                        <p:strVal val="visible"/>
                                      </p:to>
                                    </p:set>
                                    <p:animEffect transition="in" filter="barn(inVertical)">
                                      <p:cBhvr>
                                        <p:cTn id="191" dur="500"/>
                                        <p:tgtEl>
                                          <p:spTgt spid="113"/>
                                        </p:tgtEl>
                                      </p:cBhvr>
                                    </p:animEffect>
                                  </p:childTnLst>
                                </p:cTn>
                              </p:par>
                              <p:par>
                                <p:cTn id="192" presetID="16" presetClass="entr" presetSubtype="21" fill="hold" grpId="0" nodeType="withEffect">
                                  <p:stCondLst>
                                    <p:cond delay="0"/>
                                  </p:stCondLst>
                                  <p:childTnLst>
                                    <p:set>
                                      <p:cBhvr>
                                        <p:cTn id="193" dur="1" fill="hold">
                                          <p:stCondLst>
                                            <p:cond delay="0"/>
                                          </p:stCondLst>
                                        </p:cTn>
                                        <p:tgtEl>
                                          <p:spTgt spid="117"/>
                                        </p:tgtEl>
                                        <p:attrNameLst>
                                          <p:attrName>style.visibility</p:attrName>
                                        </p:attrNameLst>
                                      </p:cBhvr>
                                      <p:to>
                                        <p:strVal val="visible"/>
                                      </p:to>
                                    </p:set>
                                    <p:animEffect transition="in" filter="barn(inVertical)">
                                      <p:cBhvr>
                                        <p:cTn id="194" dur="500"/>
                                        <p:tgtEl>
                                          <p:spTgt spid="117"/>
                                        </p:tgtEl>
                                      </p:cBhvr>
                                    </p:animEffect>
                                  </p:childTnLst>
                                </p:cTn>
                              </p:par>
                              <p:par>
                                <p:cTn id="195" presetID="16" presetClass="entr" presetSubtype="21" fill="hold" grpId="0" nodeType="withEffect">
                                  <p:stCondLst>
                                    <p:cond delay="0"/>
                                  </p:stCondLst>
                                  <p:childTnLst>
                                    <p:set>
                                      <p:cBhvr>
                                        <p:cTn id="196" dur="1" fill="hold">
                                          <p:stCondLst>
                                            <p:cond delay="0"/>
                                          </p:stCondLst>
                                        </p:cTn>
                                        <p:tgtEl>
                                          <p:spTgt spid="118"/>
                                        </p:tgtEl>
                                        <p:attrNameLst>
                                          <p:attrName>style.visibility</p:attrName>
                                        </p:attrNameLst>
                                      </p:cBhvr>
                                      <p:to>
                                        <p:strVal val="visible"/>
                                      </p:to>
                                    </p:set>
                                    <p:animEffect transition="in" filter="barn(inVertical)">
                                      <p:cBhvr>
                                        <p:cTn id="197" dur="500"/>
                                        <p:tgtEl>
                                          <p:spTgt spid="118"/>
                                        </p:tgtEl>
                                      </p:cBhvr>
                                    </p:animEffect>
                                  </p:childTnLst>
                                </p:cTn>
                              </p:par>
                              <p:par>
                                <p:cTn id="198" presetID="16" presetClass="entr" presetSubtype="21" fill="hold" grpId="0" nodeType="withEffect">
                                  <p:stCondLst>
                                    <p:cond delay="0"/>
                                  </p:stCondLst>
                                  <p:childTnLst>
                                    <p:set>
                                      <p:cBhvr>
                                        <p:cTn id="199" dur="1" fill="hold">
                                          <p:stCondLst>
                                            <p:cond delay="0"/>
                                          </p:stCondLst>
                                        </p:cTn>
                                        <p:tgtEl>
                                          <p:spTgt spid="119"/>
                                        </p:tgtEl>
                                        <p:attrNameLst>
                                          <p:attrName>style.visibility</p:attrName>
                                        </p:attrNameLst>
                                      </p:cBhvr>
                                      <p:to>
                                        <p:strVal val="visible"/>
                                      </p:to>
                                    </p:set>
                                    <p:animEffect transition="in" filter="barn(inVertical)">
                                      <p:cBhvr>
                                        <p:cTn id="200" dur="500"/>
                                        <p:tgtEl>
                                          <p:spTgt spid="119"/>
                                        </p:tgtEl>
                                      </p:cBhvr>
                                    </p:animEffect>
                                  </p:childTnLst>
                                </p:cTn>
                              </p:par>
                              <p:par>
                                <p:cTn id="201" presetID="16" presetClass="entr" presetSubtype="21" fill="hold" grpId="0" nodeType="withEffect">
                                  <p:stCondLst>
                                    <p:cond delay="0"/>
                                  </p:stCondLst>
                                  <p:childTnLst>
                                    <p:set>
                                      <p:cBhvr>
                                        <p:cTn id="202" dur="1" fill="hold">
                                          <p:stCondLst>
                                            <p:cond delay="0"/>
                                          </p:stCondLst>
                                        </p:cTn>
                                        <p:tgtEl>
                                          <p:spTgt spid="120"/>
                                        </p:tgtEl>
                                        <p:attrNameLst>
                                          <p:attrName>style.visibility</p:attrName>
                                        </p:attrNameLst>
                                      </p:cBhvr>
                                      <p:to>
                                        <p:strVal val="visible"/>
                                      </p:to>
                                    </p:set>
                                    <p:animEffect transition="in" filter="barn(inVertical)">
                                      <p:cBhvr>
                                        <p:cTn id="203" dur="500"/>
                                        <p:tgtEl>
                                          <p:spTgt spid="120"/>
                                        </p:tgtEl>
                                      </p:cBhvr>
                                    </p:animEffect>
                                  </p:childTnLst>
                                </p:cTn>
                              </p:par>
                              <p:par>
                                <p:cTn id="204" presetID="16" presetClass="entr" presetSubtype="21" fill="hold" grpId="0" nodeType="withEffect">
                                  <p:stCondLst>
                                    <p:cond delay="0"/>
                                  </p:stCondLst>
                                  <p:childTnLst>
                                    <p:set>
                                      <p:cBhvr>
                                        <p:cTn id="205" dur="1" fill="hold">
                                          <p:stCondLst>
                                            <p:cond delay="0"/>
                                          </p:stCondLst>
                                        </p:cTn>
                                        <p:tgtEl>
                                          <p:spTgt spid="121"/>
                                        </p:tgtEl>
                                        <p:attrNameLst>
                                          <p:attrName>style.visibility</p:attrName>
                                        </p:attrNameLst>
                                      </p:cBhvr>
                                      <p:to>
                                        <p:strVal val="visible"/>
                                      </p:to>
                                    </p:set>
                                    <p:animEffect transition="in" filter="barn(inVertical)">
                                      <p:cBhvr>
                                        <p:cTn id="206" dur="500"/>
                                        <p:tgtEl>
                                          <p:spTgt spid="121"/>
                                        </p:tgtEl>
                                      </p:cBhvr>
                                    </p:animEffect>
                                  </p:childTnLst>
                                </p:cTn>
                              </p:par>
                              <p:par>
                                <p:cTn id="207" presetID="16" presetClass="entr" presetSubtype="21" fill="hold" grpId="0" nodeType="withEffect">
                                  <p:stCondLst>
                                    <p:cond delay="0"/>
                                  </p:stCondLst>
                                  <p:childTnLst>
                                    <p:set>
                                      <p:cBhvr>
                                        <p:cTn id="208" dur="1" fill="hold">
                                          <p:stCondLst>
                                            <p:cond delay="0"/>
                                          </p:stCondLst>
                                        </p:cTn>
                                        <p:tgtEl>
                                          <p:spTgt spid="184"/>
                                        </p:tgtEl>
                                        <p:attrNameLst>
                                          <p:attrName>style.visibility</p:attrName>
                                        </p:attrNameLst>
                                      </p:cBhvr>
                                      <p:to>
                                        <p:strVal val="visible"/>
                                      </p:to>
                                    </p:set>
                                    <p:animEffect transition="in" filter="barn(inVertical)">
                                      <p:cBhvr>
                                        <p:cTn id="209" dur="500"/>
                                        <p:tgtEl>
                                          <p:spTgt spid="184"/>
                                        </p:tgtEl>
                                      </p:cBhvr>
                                    </p:animEffect>
                                  </p:childTnLst>
                                </p:cTn>
                              </p:par>
                              <p:par>
                                <p:cTn id="210" presetID="16" presetClass="entr" presetSubtype="21" fill="hold" grpId="0" nodeType="withEffect">
                                  <p:stCondLst>
                                    <p:cond delay="0"/>
                                  </p:stCondLst>
                                  <p:childTnLst>
                                    <p:set>
                                      <p:cBhvr>
                                        <p:cTn id="211" dur="1" fill="hold">
                                          <p:stCondLst>
                                            <p:cond delay="0"/>
                                          </p:stCondLst>
                                        </p:cTn>
                                        <p:tgtEl>
                                          <p:spTgt spid="189"/>
                                        </p:tgtEl>
                                        <p:attrNameLst>
                                          <p:attrName>style.visibility</p:attrName>
                                        </p:attrNameLst>
                                      </p:cBhvr>
                                      <p:to>
                                        <p:strVal val="visible"/>
                                      </p:to>
                                    </p:set>
                                    <p:animEffect transition="in" filter="barn(inVertical)">
                                      <p:cBhvr>
                                        <p:cTn id="212" dur="500"/>
                                        <p:tgtEl>
                                          <p:spTgt spid="189"/>
                                        </p:tgtEl>
                                      </p:cBhvr>
                                    </p:animEffect>
                                  </p:childTnLst>
                                </p:cTn>
                              </p:par>
                              <p:par>
                                <p:cTn id="213" presetID="16" presetClass="entr" presetSubtype="21" fill="hold" grpId="0" nodeType="withEffect">
                                  <p:stCondLst>
                                    <p:cond delay="0"/>
                                  </p:stCondLst>
                                  <p:childTnLst>
                                    <p:set>
                                      <p:cBhvr>
                                        <p:cTn id="214" dur="1" fill="hold">
                                          <p:stCondLst>
                                            <p:cond delay="0"/>
                                          </p:stCondLst>
                                        </p:cTn>
                                        <p:tgtEl>
                                          <p:spTgt spid="193"/>
                                        </p:tgtEl>
                                        <p:attrNameLst>
                                          <p:attrName>style.visibility</p:attrName>
                                        </p:attrNameLst>
                                      </p:cBhvr>
                                      <p:to>
                                        <p:strVal val="visible"/>
                                      </p:to>
                                    </p:set>
                                    <p:animEffect transition="in" filter="barn(inVertical)">
                                      <p:cBhvr>
                                        <p:cTn id="215" dur="500"/>
                                        <p:tgtEl>
                                          <p:spTgt spid="193"/>
                                        </p:tgtEl>
                                      </p:cBhvr>
                                    </p:animEffect>
                                  </p:childTnLst>
                                </p:cTn>
                              </p:par>
                              <p:par>
                                <p:cTn id="216" presetID="16" presetClass="entr" presetSubtype="21" fill="hold" grpId="0" nodeType="withEffect">
                                  <p:stCondLst>
                                    <p:cond delay="0"/>
                                  </p:stCondLst>
                                  <p:childTnLst>
                                    <p:set>
                                      <p:cBhvr>
                                        <p:cTn id="217" dur="1" fill="hold">
                                          <p:stCondLst>
                                            <p:cond delay="0"/>
                                          </p:stCondLst>
                                        </p:cTn>
                                        <p:tgtEl>
                                          <p:spTgt spid="196"/>
                                        </p:tgtEl>
                                        <p:attrNameLst>
                                          <p:attrName>style.visibility</p:attrName>
                                        </p:attrNameLst>
                                      </p:cBhvr>
                                      <p:to>
                                        <p:strVal val="visible"/>
                                      </p:to>
                                    </p:set>
                                    <p:animEffect transition="in" filter="barn(inVertical)">
                                      <p:cBhvr>
                                        <p:cTn id="218" dur="500"/>
                                        <p:tgtEl>
                                          <p:spTgt spid="196"/>
                                        </p:tgtEl>
                                      </p:cBhvr>
                                    </p:animEffect>
                                  </p:childTnLst>
                                </p:cTn>
                              </p:par>
                              <p:par>
                                <p:cTn id="219" presetID="16" presetClass="entr" presetSubtype="21" fill="hold" grpId="0" nodeType="withEffect">
                                  <p:stCondLst>
                                    <p:cond delay="0"/>
                                  </p:stCondLst>
                                  <p:childTnLst>
                                    <p:set>
                                      <p:cBhvr>
                                        <p:cTn id="220" dur="1" fill="hold">
                                          <p:stCondLst>
                                            <p:cond delay="0"/>
                                          </p:stCondLst>
                                        </p:cTn>
                                        <p:tgtEl>
                                          <p:spTgt spid="198"/>
                                        </p:tgtEl>
                                        <p:attrNameLst>
                                          <p:attrName>style.visibility</p:attrName>
                                        </p:attrNameLst>
                                      </p:cBhvr>
                                      <p:to>
                                        <p:strVal val="visible"/>
                                      </p:to>
                                    </p:set>
                                    <p:animEffect transition="in" filter="barn(inVertical)">
                                      <p:cBhvr>
                                        <p:cTn id="221" dur="500"/>
                                        <p:tgtEl>
                                          <p:spTgt spid="198"/>
                                        </p:tgtEl>
                                      </p:cBhvr>
                                    </p:animEffect>
                                  </p:childTnLst>
                                </p:cTn>
                              </p:par>
                              <p:par>
                                <p:cTn id="222" presetID="16" presetClass="entr" presetSubtype="21" fill="hold" grpId="0" nodeType="withEffect">
                                  <p:stCondLst>
                                    <p:cond delay="0"/>
                                  </p:stCondLst>
                                  <p:childTnLst>
                                    <p:set>
                                      <p:cBhvr>
                                        <p:cTn id="223" dur="1" fill="hold">
                                          <p:stCondLst>
                                            <p:cond delay="0"/>
                                          </p:stCondLst>
                                        </p:cTn>
                                        <p:tgtEl>
                                          <p:spTgt spid="205"/>
                                        </p:tgtEl>
                                        <p:attrNameLst>
                                          <p:attrName>style.visibility</p:attrName>
                                        </p:attrNameLst>
                                      </p:cBhvr>
                                      <p:to>
                                        <p:strVal val="visible"/>
                                      </p:to>
                                    </p:set>
                                    <p:animEffect transition="in" filter="barn(inVertical)">
                                      <p:cBhvr>
                                        <p:cTn id="224" dur="500"/>
                                        <p:tgtEl>
                                          <p:spTgt spid="205"/>
                                        </p:tgtEl>
                                      </p:cBhvr>
                                    </p:animEffect>
                                  </p:childTnLst>
                                </p:cTn>
                              </p:par>
                              <p:par>
                                <p:cTn id="225" presetID="16" presetClass="entr" presetSubtype="21" fill="hold" grpId="0" nodeType="withEffect">
                                  <p:stCondLst>
                                    <p:cond delay="0"/>
                                  </p:stCondLst>
                                  <p:childTnLst>
                                    <p:set>
                                      <p:cBhvr>
                                        <p:cTn id="226" dur="1" fill="hold">
                                          <p:stCondLst>
                                            <p:cond delay="0"/>
                                          </p:stCondLst>
                                        </p:cTn>
                                        <p:tgtEl>
                                          <p:spTgt spid="159"/>
                                        </p:tgtEl>
                                        <p:attrNameLst>
                                          <p:attrName>style.visibility</p:attrName>
                                        </p:attrNameLst>
                                      </p:cBhvr>
                                      <p:to>
                                        <p:strVal val="visible"/>
                                      </p:to>
                                    </p:set>
                                    <p:animEffect transition="in" filter="barn(inVertical)">
                                      <p:cBhvr>
                                        <p:cTn id="227" dur="500"/>
                                        <p:tgtEl>
                                          <p:spTgt spid="159"/>
                                        </p:tgtEl>
                                      </p:cBhvr>
                                    </p:animEffect>
                                  </p:childTnLst>
                                </p:cTn>
                              </p:par>
                              <p:par>
                                <p:cTn id="228" presetID="16" presetClass="entr" presetSubtype="21" fill="hold" grpId="0" nodeType="withEffect">
                                  <p:stCondLst>
                                    <p:cond delay="0"/>
                                  </p:stCondLst>
                                  <p:childTnLst>
                                    <p:set>
                                      <p:cBhvr>
                                        <p:cTn id="229" dur="1" fill="hold">
                                          <p:stCondLst>
                                            <p:cond delay="0"/>
                                          </p:stCondLst>
                                        </p:cTn>
                                        <p:tgtEl>
                                          <p:spTgt spid="168"/>
                                        </p:tgtEl>
                                        <p:attrNameLst>
                                          <p:attrName>style.visibility</p:attrName>
                                        </p:attrNameLst>
                                      </p:cBhvr>
                                      <p:to>
                                        <p:strVal val="visible"/>
                                      </p:to>
                                    </p:set>
                                    <p:animEffect transition="in" filter="barn(inVertical)">
                                      <p:cBhvr>
                                        <p:cTn id="230" dur="500"/>
                                        <p:tgtEl>
                                          <p:spTgt spid="168"/>
                                        </p:tgtEl>
                                      </p:cBhvr>
                                    </p:animEffect>
                                  </p:childTnLst>
                                </p:cTn>
                              </p:par>
                              <p:par>
                                <p:cTn id="231" presetID="16" presetClass="entr" presetSubtype="21" fill="hold" grpId="0" nodeType="withEffect">
                                  <p:stCondLst>
                                    <p:cond delay="0"/>
                                  </p:stCondLst>
                                  <p:childTnLst>
                                    <p:set>
                                      <p:cBhvr>
                                        <p:cTn id="232" dur="1" fill="hold">
                                          <p:stCondLst>
                                            <p:cond delay="0"/>
                                          </p:stCondLst>
                                        </p:cTn>
                                        <p:tgtEl>
                                          <p:spTgt spid="112"/>
                                        </p:tgtEl>
                                        <p:attrNameLst>
                                          <p:attrName>style.visibility</p:attrName>
                                        </p:attrNameLst>
                                      </p:cBhvr>
                                      <p:to>
                                        <p:strVal val="visible"/>
                                      </p:to>
                                    </p:set>
                                    <p:animEffect transition="in" filter="barn(inVertical)">
                                      <p:cBhvr>
                                        <p:cTn id="233" dur="500"/>
                                        <p:tgtEl>
                                          <p:spTgt spid="112"/>
                                        </p:tgtEl>
                                      </p:cBhvr>
                                    </p:animEffect>
                                  </p:childTnLst>
                                </p:cTn>
                              </p:par>
                              <p:par>
                                <p:cTn id="234" presetID="16" presetClass="entr" presetSubtype="21" fill="hold" grpId="0" nodeType="withEffect">
                                  <p:stCondLst>
                                    <p:cond delay="0"/>
                                  </p:stCondLst>
                                  <p:childTnLst>
                                    <p:set>
                                      <p:cBhvr>
                                        <p:cTn id="235" dur="1" fill="hold">
                                          <p:stCondLst>
                                            <p:cond delay="0"/>
                                          </p:stCondLst>
                                        </p:cTn>
                                        <p:tgtEl>
                                          <p:spTgt spid="3"/>
                                        </p:tgtEl>
                                        <p:attrNameLst>
                                          <p:attrName>style.visibility</p:attrName>
                                        </p:attrNameLst>
                                      </p:cBhvr>
                                      <p:to>
                                        <p:strVal val="visible"/>
                                      </p:to>
                                    </p:set>
                                    <p:animEffect transition="in" filter="barn(inVertical)">
                                      <p:cBhvr>
                                        <p:cTn id="236" dur="500"/>
                                        <p:tgtEl>
                                          <p:spTgt spid="3"/>
                                        </p:tgtEl>
                                      </p:cBhvr>
                                    </p:animEffect>
                                  </p:childTnLst>
                                </p:cTn>
                              </p:par>
                              <p:par>
                                <p:cTn id="237" presetID="16" presetClass="entr" presetSubtype="21" fill="hold" grpId="0" nodeType="withEffect">
                                  <p:stCondLst>
                                    <p:cond delay="0"/>
                                  </p:stCondLst>
                                  <p:childTnLst>
                                    <p:set>
                                      <p:cBhvr>
                                        <p:cTn id="238" dur="1" fill="hold">
                                          <p:stCondLst>
                                            <p:cond delay="0"/>
                                          </p:stCondLst>
                                        </p:cTn>
                                        <p:tgtEl>
                                          <p:spTgt spid="26"/>
                                        </p:tgtEl>
                                        <p:attrNameLst>
                                          <p:attrName>style.visibility</p:attrName>
                                        </p:attrNameLst>
                                      </p:cBhvr>
                                      <p:to>
                                        <p:strVal val="visible"/>
                                      </p:to>
                                    </p:set>
                                    <p:animEffect transition="in" filter="barn(inVertical)">
                                      <p:cBhvr>
                                        <p:cTn id="2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0" restart="whenNotActive" fill="hold" evtFilter="cancelBubble" nodeType="interactiveSeq">
                <p:stCondLst>
                  <p:cond evt="onClick" delay="0">
                    <p:tgtEl>
                      <p:spTgt spid="27"/>
                    </p:tgtEl>
                  </p:cond>
                </p:stCondLst>
                <p:endSync evt="end" delay="0">
                  <p:rtn val="all"/>
                </p:endSync>
                <p:childTnLst>
                  <p:par>
                    <p:cTn id="241" fill="hold">
                      <p:stCondLst>
                        <p:cond delay="0"/>
                      </p:stCondLst>
                      <p:childTnLst>
                        <p:par>
                          <p:cTn id="242" fill="hold">
                            <p:stCondLst>
                              <p:cond delay="0"/>
                            </p:stCondLst>
                            <p:childTnLst>
                              <p:par>
                                <p:cTn id="243" presetID="16" presetClass="entr" presetSubtype="21" fill="hold" grpId="0" nodeType="clickEffect">
                                  <p:stCondLst>
                                    <p:cond delay="0"/>
                                  </p:stCondLst>
                                  <p:childTnLst>
                                    <p:set>
                                      <p:cBhvr>
                                        <p:cTn id="244" dur="1" fill="hold">
                                          <p:stCondLst>
                                            <p:cond delay="0"/>
                                          </p:stCondLst>
                                        </p:cTn>
                                        <p:tgtEl>
                                          <p:spTgt spid="234"/>
                                        </p:tgtEl>
                                        <p:attrNameLst>
                                          <p:attrName>style.visibility</p:attrName>
                                        </p:attrNameLst>
                                      </p:cBhvr>
                                      <p:to>
                                        <p:strVal val="visible"/>
                                      </p:to>
                                    </p:set>
                                    <p:animEffect transition="in" filter="barn(inVertical)">
                                      <p:cBhvr>
                                        <p:cTn id="245" dur="500"/>
                                        <p:tgtEl>
                                          <p:spTgt spid="234"/>
                                        </p:tgtEl>
                                      </p:cBhvr>
                                    </p:animEffect>
                                  </p:childTnLst>
                                </p:cTn>
                              </p:par>
                              <p:par>
                                <p:cTn id="246" presetID="16" presetClass="entr" presetSubtype="21" fill="hold" grpId="0" nodeType="withEffect">
                                  <p:stCondLst>
                                    <p:cond delay="0"/>
                                  </p:stCondLst>
                                  <p:childTnLst>
                                    <p:set>
                                      <p:cBhvr>
                                        <p:cTn id="247" dur="1" fill="hold">
                                          <p:stCondLst>
                                            <p:cond delay="0"/>
                                          </p:stCondLst>
                                        </p:cTn>
                                        <p:tgtEl>
                                          <p:spTgt spid="162"/>
                                        </p:tgtEl>
                                        <p:attrNameLst>
                                          <p:attrName>style.visibility</p:attrName>
                                        </p:attrNameLst>
                                      </p:cBhvr>
                                      <p:to>
                                        <p:strVal val="visible"/>
                                      </p:to>
                                    </p:set>
                                    <p:animEffect transition="in" filter="barn(inVertical)">
                                      <p:cBhvr>
                                        <p:cTn id="248" dur="500"/>
                                        <p:tgtEl>
                                          <p:spTgt spid="162"/>
                                        </p:tgtEl>
                                      </p:cBhvr>
                                    </p:animEffect>
                                  </p:childTnLst>
                                </p:cTn>
                              </p:par>
                              <p:par>
                                <p:cTn id="249" presetID="16" presetClass="entr" presetSubtype="21" fill="hold" grpId="0" nodeType="withEffect">
                                  <p:stCondLst>
                                    <p:cond delay="0"/>
                                  </p:stCondLst>
                                  <p:childTnLst>
                                    <p:set>
                                      <p:cBhvr>
                                        <p:cTn id="250" dur="1" fill="hold">
                                          <p:stCondLst>
                                            <p:cond delay="0"/>
                                          </p:stCondLst>
                                        </p:cTn>
                                        <p:tgtEl>
                                          <p:spTgt spid="192"/>
                                        </p:tgtEl>
                                        <p:attrNameLst>
                                          <p:attrName>style.visibility</p:attrName>
                                        </p:attrNameLst>
                                      </p:cBhvr>
                                      <p:to>
                                        <p:strVal val="visible"/>
                                      </p:to>
                                    </p:set>
                                    <p:animEffect transition="in" filter="barn(inVertical)">
                                      <p:cBhvr>
                                        <p:cTn id="251" dur="500"/>
                                        <p:tgtEl>
                                          <p:spTgt spid="192"/>
                                        </p:tgtEl>
                                      </p:cBhvr>
                                    </p:animEffect>
                                  </p:childTnLst>
                                </p:cTn>
                              </p:par>
                              <p:par>
                                <p:cTn id="252" presetID="16" presetClass="entr" presetSubtype="21" fill="hold" grpId="0" nodeType="withEffect">
                                  <p:stCondLst>
                                    <p:cond delay="0"/>
                                  </p:stCondLst>
                                  <p:childTnLst>
                                    <p:set>
                                      <p:cBhvr>
                                        <p:cTn id="253" dur="1" fill="hold">
                                          <p:stCondLst>
                                            <p:cond delay="0"/>
                                          </p:stCondLst>
                                        </p:cTn>
                                        <p:tgtEl>
                                          <p:spTgt spid="169"/>
                                        </p:tgtEl>
                                        <p:attrNameLst>
                                          <p:attrName>style.visibility</p:attrName>
                                        </p:attrNameLst>
                                      </p:cBhvr>
                                      <p:to>
                                        <p:strVal val="visible"/>
                                      </p:to>
                                    </p:set>
                                    <p:animEffect transition="in" filter="barn(inVertical)">
                                      <p:cBhvr>
                                        <p:cTn id="254" dur="500"/>
                                        <p:tgtEl>
                                          <p:spTgt spid="169"/>
                                        </p:tgtEl>
                                      </p:cBhvr>
                                    </p:animEffect>
                                  </p:childTnLst>
                                </p:cTn>
                              </p:par>
                              <p:par>
                                <p:cTn id="255" presetID="16" presetClass="entr" presetSubtype="21" fill="hold" grpId="0" nodeType="withEffect">
                                  <p:stCondLst>
                                    <p:cond delay="0"/>
                                  </p:stCondLst>
                                  <p:childTnLst>
                                    <p:set>
                                      <p:cBhvr>
                                        <p:cTn id="256" dur="1" fill="hold">
                                          <p:stCondLst>
                                            <p:cond delay="0"/>
                                          </p:stCondLst>
                                        </p:cTn>
                                        <p:tgtEl>
                                          <p:spTgt spid="191"/>
                                        </p:tgtEl>
                                        <p:attrNameLst>
                                          <p:attrName>style.visibility</p:attrName>
                                        </p:attrNameLst>
                                      </p:cBhvr>
                                      <p:to>
                                        <p:strVal val="visible"/>
                                      </p:to>
                                    </p:set>
                                    <p:animEffect transition="in" filter="barn(inVertical)">
                                      <p:cBhvr>
                                        <p:cTn id="257" dur="500"/>
                                        <p:tgtEl>
                                          <p:spTgt spid="191"/>
                                        </p:tgtEl>
                                      </p:cBhvr>
                                    </p:animEffect>
                                  </p:childTnLst>
                                </p:cTn>
                              </p:par>
                              <p:par>
                                <p:cTn id="258" presetID="16" presetClass="entr" presetSubtype="21" fill="hold" grpId="0" nodeType="withEffect">
                                  <p:stCondLst>
                                    <p:cond delay="0"/>
                                  </p:stCondLst>
                                  <p:childTnLst>
                                    <p:set>
                                      <p:cBhvr>
                                        <p:cTn id="259" dur="1" fill="hold">
                                          <p:stCondLst>
                                            <p:cond delay="0"/>
                                          </p:stCondLst>
                                        </p:cTn>
                                        <p:tgtEl>
                                          <p:spTgt spid="171"/>
                                        </p:tgtEl>
                                        <p:attrNameLst>
                                          <p:attrName>style.visibility</p:attrName>
                                        </p:attrNameLst>
                                      </p:cBhvr>
                                      <p:to>
                                        <p:strVal val="visible"/>
                                      </p:to>
                                    </p:set>
                                    <p:animEffect transition="in" filter="barn(inVertical)">
                                      <p:cBhvr>
                                        <p:cTn id="260" dur="500"/>
                                        <p:tgtEl>
                                          <p:spTgt spid="171"/>
                                        </p:tgtEl>
                                      </p:cBhvr>
                                    </p:animEffect>
                                  </p:childTnLst>
                                </p:cTn>
                              </p:par>
                              <p:par>
                                <p:cTn id="261" presetID="16" presetClass="entr" presetSubtype="21" fill="hold" grpId="0" nodeType="withEffect">
                                  <p:stCondLst>
                                    <p:cond delay="0"/>
                                  </p:stCondLst>
                                  <p:childTnLst>
                                    <p:set>
                                      <p:cBhvr>
                                        <p:cTn id="262" dur="1" fill="hold">
                                          <p:stCondLst>
                                            <p:cond delay="0"/>
                                          </p:stCondLst>
                                        </p:cTn>
                                        <p:tgtEl>
                                          <p:spTgt spid="135"/>
                                        </p:tgtEl>
                                        <p:attrNameLst>
                                          <p:attrName>style.visibility</p:attrName>
                                        </p:attrNameLst>
                                      </p:cBhvr>
                                      <p:to>
                                        <p:strVal val="visible"/>
                                      </p:to>
                                    </p:set>
                                    <p:animEffect transition="in" filter="barn(inVertical)">
                                      <p:cBhvr>
                                        <p:cTn id="263" dur="500"/>
                                        <p:tgtEl>
                                          <p:spTgt spid="135"/>
                                        </p:tgtEl>
                                      </p:cBhvr>
                                    </p:animEffect>
                                  </p:childTnLst>
                                </p:cTn>
                              </p:par>
                              <p:par>
                                <p:cTn id="264" presetID="16" presetClass="entr" presetSubtype="21" fill="hold" grpId="0" nodeType="withEffect">
                                  <p:stCondLst>
                                    <p:cond delay="0"/>
                                  </p:stCondLst>
                                  <p:childTnLst>
                                    <p:set>
                                      <p:cBhvr>
                                        <p:cTn id="265" dur="1" fill="hold">
                                          <p:stCondLst>
                                            <p:cond delay="0"/>
                                          </p:stCondLst>
                                        </p:cTn>
                                        <p:tgtEl>
                                          <p:spTgt spid="144"/>
                                        </p:tgtEl>
                                        <p:attrNameLst>
                                          <p:attrName>style.visibility</p:attrName>
                                        </p:attrNameLst>
                                      </p:cBhvr>
                                      <p:to>
                                        <p:strVal val="visible"/>
                                      </p:to>
                                    </p:set>
                                    <p:animEffect transition="in" filter="barn(inVertical)">
                                      <p:cBhvr>
                                        <p:cTn id="266" dur="500"/>
                                        <p:tgtEl>
                                          <p:spTgt spid="144"/>
                                        </p:tgtEl>
                                      </p:cBhvr>
                                    </p:animEffect>
                                  </p:childTnLst>
                                </p:cTn>
                              </p:par>
                            </p:childTnLst>
                          </p:cTn>
                        </p:par>
                      </p:childTnLst>
                    </p:cTn>
                  </p:par>
                </p:childTnLst>
              </p:cTn>
              <p:nextCondLst>
                <p:cond evt="onClick" delay="0">
                  <p:tgtEl>
                    <p:spTgt spid="27"/>
                  </p:tgtEl>
                </p:cond>
              </p:nextCondLst>
            </p:seq>
            <p:seq concurrent="1" nextAc="seek">
              <p:cTn id="267" restart="whenNotActive" fill="hold" evtFilter="cancelBubble" nodeType="interactiveSeq">
                <p:stCondLst>
                  <p:cond evt="onClick" delay="0">
                    <p:tgtEl>
                      <p:spTgt spid="28"/>
                    </p:tgtEl>
                  </p:cond>
                </p:stCondLst>
                <p:endSync evt="end" delay="0">
                  <p:rtn val="all"/>
                </p:endSync>
                <p:childTnLst>
                  <p:par>
                    <p:cTn id="268" fill="hold">
                      <p:stCondLst>
                        <p:cond delay="0"/>
                      </p:stCondLst>
                      <p:childTnLst>
                        <p:par>
                          <p:cTn id="269" fill="hold">
                            <p:stCondLst>
                              <p:cond delay="0"/>
                            </p:stCondLst>
                            <p:childTnLst>
                              <p:par>
                                <p:cTn id="270" presetID="16" presetClass="entr" presetSubtype="21" fill="hold" grpId="0" nodeType="clickEffect">
                                  <p:stCondLst>
                                    <p:cond delay="0"/>
                                  </p:stCondLst>
                                  <p:childTnLst>
                                    <p:set>
                                      <p:cBhvr>
                                        <p:cTn id="271" dur="1" fill="hold">
                                          <p:stCondLst>
                                            <p:cond delay="0"/>
                                          </p:stCondLst>
                                        </p:cTn>
                                        <p:tgtEl>
                                          <p:spTgt spid="217"/>
                                        </p:tgtEl>
                                        <p:attrNameLst>
                                          <p:attrName>style.visibility</p:attrName>
                                        </p:attrNameLst>
                                      </p:cBhvr>
                                      <p:to>
                                        <p:strVal val="visible"/>
                                      </p:to>
                                    </p:set>
                                    <p:animEffect transition="in" filter="barn(inVertical)">
                                      <p:cBhvr>
                                        <p:cTn id="272" dur="500"/>
                                        <p:tgtEl>
                                          <p:spTgt spid="217"/>
                                        </p:tgtEl>
                                      </p:cBhvr>
                                    </p:animEffect>
                                  </p:childTnLst>
                                </p:cTn>
                              </p:par>
                              <p:par>
                                <p:cTn id="273" presetID="16" presetClass="entr" presetSubtype="21" fill="hold" grpId="0" nodeType="withEffect">
                                  <p:stCondLst>
                                    <p:cond delay="0"/>
                                  </p:stCondLst>
                                  <p:childTnLst>
                                    <p:set>
                                      <p:cBhvr>
                                        <p:cTn id="274" dur="1" fill="hold">
                                          <p:stCondLst>
                                            <p:cond delay="0"/>
                                          </p:stCondLst>
                                        </p:cTn>
                                        <p:tgtEl>
                                          <p:spTgt spid="190"/>
                                        </p:tgtEl>
                                        <p:attrNameLst>
                                          <p:attrName>style.visibility</p:attrName>
                                        </p:attrNameLst>
                                      </p:cBhvr>
                                      <p:to>
                                        <p:strVal val="visible"/>
                                      </p:to>
                                    </p:set>
                                    <p:animEffect transition="in" filter="barn(inVertical)">
                                      <p:cBhvr>
                                        <p:cTn id="275" dur="500"/>
                                        <p:tgtEl>
                                          <p:spTgt spid="190"/>
                                        </p:tgtEl>
                                      </p:cBhvr>
                                    </p:animEffect>
                                  </p:childTnLst>
                                </p:cTn>
                              </p:par>
                              <p:par>
                                <p:cTn id="276" presetID="16" presetClass="entr" presetSubtype="21" fill="hold" grpId="0" nodeType="withEffect">
                                  <p:stCondLst>
                                    <p:cond delay="0"/>
                                  </p:stCondLst>
                                  <p:childTnLst>
                                    <p:set>
                                      <p:cBhvr>
                                        <p:cTn id="277" dur="1" fill="hold">
                                          <p:stCondLst>
                                            <p:cond delay="0"/>
                                          </p:stCondLst>
                                        </p:cTn>
                                        <p:tgtEl>
                                          <p:spTgt spid="199"/>
                                        </p:tgtEl>
                                        <p:attrNameLst>
                                          <p:attrName>style.visibility</p:attrName>
                                        </p:attrNameLst>
                                      </p:cBhvr>
                                      <p:to>
                                        <p:strVal val="visible"/>
                                      </p:to>
                                    </p:set>
                                    <p:animEffect transition="in" filter="barn(inVertical)">
                                      <p:cBhvr>
                                        <p:cTn id="278" dur="500"/>
                                        <p:tgtEl>
                                          <p:spTgt spid="199"/>
                                        </p:tgtEl>
                                      </p:cBhvr>
                                    </p:animEffect>
                                  </p:childTnLst>
                                </p:cTn>
                              </p:par>
                              <p:par>
                                <p:cTn id="279" presetID="16" presetClass="entr" presetSubtype="21" fill="hold" grpId="0" nodeType="withEffect">
                                  <p:stCondLst>
                                    <p:cond delay="0"/>
                                  </p:stCondLst>
                                  <p:childTnLst>
                                    <p:set>
                                      <p:cBhvr>
                                        <p:cTn id="280" dur="1" fill="hold">
                                          <p:stCondLst>
                                            <p:cond delay="0"/>
                                          </p:stCondLst>
                                        </p:cTn>
                                        <p:tgtEl>
                                          <p:spTgt spid="235"/>
                                        </p:tgtEl>
                                        <p:attrNameLst>
                                          <p:attrName>style.visibility</p:attrName>
                                        </p:attrNameLst>
                                      </p:cBhvr>
                                      <p:to>
                                        <p:strVal val="visible"/>
                                      </p:to>
                                    </p:set>
                                    <p:animEffect transition="in" filter="barn(inVertical)">
                                      <p:cBhvr>
                                        <p:cTn id="281" dur="500"/>
                                        <p:tgtEl>
                                          <p:spTgt spid="235"/>
                                        </p:tgtEl>
                                      </p:cBhvr>
                                    </p:animEffect>
                                  </p:childTnLst>
                                </p:cTn>
                              </p:par>
                              <p:par>
                                <p:cTn id="282" presetID="16" presetClass="entr" presetSubtype="21" fill="hold" grpId="0" nodeType="withEffect">
                                  <p:stCondLst>
                                    <p:cond delay="0"/>
                                  </p:stCondLst>
                                  <p:childTnLst>
                                    <p:set>
                                      <p:cBhvr>
                                        <p:cTn id="283" dur="1" fill="hold">
                                          <p:stCondLst>
                                            <p:cond delay="0"/>
                                          </p:stCondLst>
                                        </p:cTn>
                                        <p:tgtEl>
                                          <p:spTgt spid="154"/>
                                        </p:tgtEl>
                                        <p:attrNameLst>
                                          <p:attrName>style.visibility</p:attrName>
                                        </p:attrNameLst>
                                      </p:cBhvr>
                                      <p:to>
                                        <p:strVal val="visible"/>
                                      </p:to>
                                    </p:set>
                                    <p:animEffect transition="in" filter="barn(inVertical)">
                                      <p:cBhvr>
                                        <p:cTn id="284" dur="500"/>
                                        <p:tgtEl>
                                          <p:spTgt spid="154"/>
                                        </p:tgtEl>
                                      </p:cBhvr>
                                    </p:animEffect>
                                  </p:childTnLst>
                                </p:cTn>
                              </p:par>
                              <p:par>
                                <p:cTn id="285" presetID="16" presetClass="entr" presetSubtype="21" fill="hold" grpId="0" nodeType="withEffect">
                                  <p:stCondLst>
                                    <p:cond delay="0"/>
                                  </p:stCondLst>
                                  <p:childTnLst>
                                    <p:set>
                                      <p:cBhvr>
                                        <p:cTn id="286" dur="1" fill="hold">
                                          <p:stCondLst>
                                            <p:cond delay="0"/>
                                          </p:stCondLst>
                                        </p:cTn>
                                        <p:tgtEl>
                                          <p:spTgt spid="163"/>
                                        </p:tgtEl>
                                        <p:attrNameLst>
                                          <p:attrName>style.visibility</p:attrName>
                                        </p:attrNameLst>
                                      </p:cBhvr>
                                      <p:to>
                                        <p:strVal val="visible"/>
                                      </p:to>
                                    </p:set>
                                    <p:animEffect transition="in" filter="barn(inVertical)">
                                      <p:cBhvr>
                                        <p:cTn id="287" dur="500"/>
                                        <p:tgtEl>
                                          <p:spTgt spid="163"/>
                                        </p:tgtEl>
                                      </p:cBhvr>
                                    </p:animEffect>
                                  </p:childTnLst>
                                </p:cTn>
                              </p:par>
                              <p:par>
                                <p:cTn id="288" presetID="16" presetClass="entr" presetSubtype="21" fill="hold" grpId="0" nodeType="withEffect">
                                  <p:stCondLst>
                                    <p:cond delay="0"/>
                                  </p:stCondLst>
                                  <p:childTnLst>
                                    <p:set>
                                      <p:cBhvr>
                                        <p:cTn id="289" dur="1" fill="hold">
                                          <p:stCondLst>
                                            <p:cond delay="0"/>
                                          </p:stCondLst>
                                        </p:cTn>
                                        <p:tgtEl>
                                          <p:spTgt spid="145"/>
                                        </p:tgtEl>
                                        <p:attrNameLst>
                                          <p:attrName>style.visibility</p:attrName>
                                        </p:attrNameLst>
                                      </p:cBhvr>
                                      <p:to>
                                        <p:strVal val="visible"/>
                                      </p:to>
                                    </p:set>
                                    <p:animEffect transition="in" filter="barn(inVertical)">
                                      <p:cBhvr>
                                        <p:cTn id="290" dur="500"/>
                                        <p:tgtEl>
                                          <p:spTgt spid="145"/>
                                        </p:tgtEl>
                                      </p:cBhvr>
                                    </p:animEffect>
                                  </p:childTnLst>
                                </p:cTn>
                              </p:par>
                            </p:childTnLst>
                          </p:cTn>
                        </p:par>
                      </p:childTnLst>
                    </p:cTn>
                  </p:par>
                </p:childTnLst>
              </p:cTn>
              <p:nextCondLst>
                <p:cond evt="onClick" delay="0">
                  <p:tgtEl>
                    <p:spTgt spid="28"/>
                  </p:tgtEl>
                </p:cond>
              </p:nextCondLst>
            </p:seq>
            <p:seq concurrent="1" nextAc="seek">
              <p:cTn id="291" restart="whenNotActive" fill="hold" evtFilter="cancelBubble" nodeType="interactiveSeq">
                <p:stCondLst>
                  <p:cond evt="onClick" delay="0">
                    <p:tgtEl>
                      <p:spTgt spid="29"/>
                    </p:tgtEl>
                  </p:cond>
                </p:stCondLst>
                <p:endSync evt="end" delay="0">
                  <p:rtn val="all"/>
                </p:endSync>
                <p:childTnLst>
                  <p:par>
                    <p:cTn id="292" fill="hold">
                      <p:stCondLst>
                        <p:cond delay="0"/>
                      </p:stCondLst>
                      <p:childTnLst>
                        <p:par>
                          <p:cTn id="293" fill="hold">
                            <p:stCondLst>
                              <p:cond delay="0"/>
                            </p:stCondLst>
                            <p:childTnLst>
                              <p:par>
                                <p:cTn id="294" presetID="16" presetClass="entr" presetSubtype="21" fill="hold" grpId="0" nodeType="withEffect">
                                  <p:stCondLst>
                                    <p:cond delay="0"/>
                                  </p:stCondLst>
                                  <p:childTnLst>
                                    <p:set>
                                      <p:cBhvr>
                                        <p:cTn id="295" dur="1" fill="hold">
                                          <p:stCondLst>
                                            <p:cond delay="0"/>
                                          </p:stCondLst>
                                        </p:cTn>
                                        <p:tgtEl>
                                          <p:spTgt spid="203"/>
                                        </p:tgtEl>
                                        <p:attrNameLst>
                                          <p:attrName>style.visibility</p:attrName>
                                        </p:attrNameLst>
                                      </p:cBhvr>
                                      <p:to>
                                        <p:strVal val="visible"/>
                                      </p:to>
                                    </p:set>
                                    <p:animEffect transition="in" filter="barn(inVertical)">
                                      <p:cBhvr>
                                        <p:cTn id="296" dur="500"/>
                                        <p:tgtEl>
                                          <p:spTgt spid="203"/>
                                        </p:tgtEl>
                                      </p:cBhvr>
                                    </p:animEffect>
                                  </p:childTnLst>
                                </p:cTn>
                              </p:par>
                              <p:par>
                                <p:cTn id="297" presetID="16" presetClass="entr" presetSubtype="21" fill="hold" grpId="0" nodeType="withEffect">
                                  <p:stCondLst>
                                    <p:cond delay="0"/>
                                  </p:stCondLst>
                                  <p:childTnLst>
                                    <p:set>
                                      <p:cBhvr>
                                        <p:cTn id="298" dur="1" fill="hold">
                                          <p:stCondLst>
                                            <p:cond delay="0"/>
                                          </p:stCondLst>
                                        </p:cTn>
                                        <p:tgtEl>
                                          <p:spTgt spid="164"/>
                                        </p:tgtEl>
                                        <p:attrNameLst>
                                          <p:attrName>style.visibility</p:attrName>
                                        </p:attrNameLst>
                                      </p:cBhvr>
                                      <p:to>
                                        <p:strVal val="visible"/>
                                      </p:to>
                                    </p:set>
                                    <p:animEffect transition="in" filter="barn(inVertical)">
                                      <p:cBhvr>
                                        <p:cTn id="299" dur="500"/>
                                        <p:tgtEl>
                                          <p:spTgt spid="164"/>
                                        </p:tgtEl>
                                      </p:cBhvr>
                                    </p:animEffect>
                                  </p:childTnLst>
                                </p:cTn>
                              </p:par>
                              <p:par>
                                <p:cTn id="300" presetID="16" presetClass="entr" presetSubtype="21" fill="hold" grpId="0" nodeType="withEffect">
                                  <p:stCondLst>
                                    <p:cond delay="0"/>
                                  </p:stCondLst>
                                  <p:childTnLst>
                                    <p:set>
                                      <p:cBhvr>
                                        <p:cTn id="301" dur="1" fill="hold">
                                          <p:stCondLst>
                                            <p:cond delay="0"/>
                                          </p:stCondLst>
                                        </p:cTn>
                                        <p:tgtEl>
                                          <p:spTgt spid="218"/>
                                        </p:tgtEl>
                                        <p:attrNameLst>
                                          <p:attrName>style.visibility</p:attrName>
                                        </p:attrNameLst>
                                      </p:cBhvr>
                                      <p:to>
                                        <p:strVal val="visible"/>
                                      </p:to>
                                    </p:set>
                                    <p:animEffect transition="in" filter="barn(inVertical)">
                                      <p:cBhvr>
                                        <p:cTn id="302" dur="500"/>
                                        <p:tgtEl>
                                          <p:spTgt spid="218"/>
                                        </p:tgtEl>
                                      </p:cBhvr>
                                    </p:animEffect>
                                  </p:childTnLst>
                                </p:cTn>
                              </p:par>
                              <p:par>
                                <p:cTn id="303" presetID="16" presetClass="entr" presetSubtype="21" fill="hold" grpId="0" nodeType="withEffect">
                                  <p:stCondLst>
                                    <p:cond delay="0"/>
                                  </p:stCondLst>
                                  <p:childTnLst>
                                    <p:set>
                                      <p:cBhvr>
                                        <p:cTn id="304" dur="1" fill="hold">
                                          <p:stCondLst>
                                            <p:cond delay="0"/>
                                          </p:stCondLst>
                                        </p:cTn>
                                        <p:tgtEl>
                                          <p:spTgt spid="182"/>
                                        </p:tgtEl>
                                        <p:attrNameLst>
                                          <p:attrName>style.visibility</p:attrName>
                                        </p:attrNameLst>
                                      </p:cBhvr>
                                      <p:to>
                                        <p:strVal val="visible"/>
                                      </p:to>
                                    </p:set>
                                    <p:animEffect transition="in" filter="barn(inVertical)">
                                      <p:cBhvr>
                                        <p:cTn id="305" dur="500"/>
                                        <p:tgtEl>
                                          <p:spTgt spid="182"/>
                                        </p:tgtEl>
                                      </p:cBhvr>
                                    </p:animEffect>
                                  </p:childTnLst>
                                </p:cTn>
                              </p:par>
                              <p:par>
                                <p:cTn id="306" presetID="16" presetClass="entr" presetSubtype="21" fill="hold" grpId="0" nodeType="withEffect">
                                  <p:stCondLst>
                                    <p:cond delay="0"/>
                                  </p:stCondLst>
                                  <p:childTnLst>
                                    <p:set>
                                      <p:cBhvr>
                                        <p:cTn id="307" dur="1" fill="hold">
                                          <p:stCondLst>
                                            <p:cond delay="0"/>
                                          </p:stCondLst>
                                        </p:cTn>
                                        <p:tgtEl>
                                          <p:spTgt spid="173"/>
                                        </p:tgtEl>
                                        <p:attrNameLst>
                                          <p:attrName>style.visibility</p:attrName>
                                        </p:attrNameLst>
                                      </p:cBhvr>
                                      <p:to>
                                        <p:strVal val="visible"/>
                                      </p:to>
                                    </p:set>
                                    <p:animEffect transition="in" filter="barn(inVertical)">
                                      <p:cBhvr>
                                        <p:cTn id="308" dur="500"/>
                                        <p:tgtEl>
                                          <p:spTgt spid="173"/>
                                        </p:tgtEl>
                                      </p:cBhvr>
                                    </p:animEffect>
                                  </p:childTnLst>
                                </p:cTn>
                              </p:par>
                              <p:par>
                                <p:cTn id="309" presetID="16" presetClass="entr" presetSubtype="21" fill="hold" grpId="0" nodeType="withEffect">
                                  <p:stCondLst>
                                    <p:cond delay="0"/>
                                  </p:stCondLst>
                                  <p:childTnLst>
                                    <p:set>
                                      <p:cBhvr>
                                        <p:cTn id="310" dur="1" fill="hold">
                                          <p:stCondLst>
                                            <p:cond delay="0"/>
                                          </p:stCondLst>
                                        </p:cTn>
                                        <p:tgtEl>
                                          <p:spTgt spid="137"/>
                                        </p:tgtEl>
                                        <p:attrNameLst>
                                          <p:attrName>style.visibility</p:attrName>
                                        </p:attrNameLst>
                                      </p:cBhvr>
                                      <p:to>
                                        <p:strVal val="visible"/>
                                      </p:to>
                                    </p:set>
                                    <p:animEffect transition="in" filter="barn(inVertical)">
                                      <p:cBhvr>
                                        <p:cTn id="311" dur="500"/>
                                        <p:tgtEl>
                                          <p:spTgt spid="137"/>
                                        </p:tgtEl>
                                      </p:cBhvr>
                                    </p:animEffect>
                                  </p:childTnLst>
                                </p:cTn>
                              </p:par>
                              <p:par>
                                <p:cTn id="312" presetID="16" presetClass="entr" presetSubtype="21" fill="hold" grpId="0" nodeType="withEffect">
                                  <p:stCondLst>
                                    <p:cond delay="0"/>
                                  </p:stCondLst>
                                  <p:childTnLst>
                                    <p:set>
                                      <p:cBhvr>
                                        <p:cTn id="313" dur="1" fill="hold">
                                          <p:stCondLst>
                                            <p:cond delay="0"/>
                                          </p:stCondLst>
                                        </p:cTn>
                                        <p:tgtEl>
                                          <p:spTgt spid="136"/>
                                        </p:tgtEl>
                                        <p:attrNameLst>
                                          <p:attrName>style.visibility</p:attrName>
                                        </p:attrNameLst>
                                      </p:cBhvr>
                                      <p:to>
                                        <p:strVal val="visible"/>
                                      </p:to>
                                    </p:set>
                                    <p:animEffect transition="in" filter="barn(inVertical)">
                                      <p:cBhvr>
                                        <p:cTn id="314" dur="500"/>
                                        <p:tgtEl>
                                          <p:spTgt spid="136"/>
                                        </p:tgtEl>
                                      </p:cBhvr>
                                    </p:animEffect>
                                  </p:childTnLst>
                                </p:cTn>
                              </p:par>
                              <p:par>
                                <p:cTn id="315" presetID="16" presetClass="entr" presetSubtype="21" fill="hold" grpId="0" nodeType="withEffect">
                                  <p:stCondLst>
                                    <p:cond delay="0"/>
                                  </p:stCondLst>
                                  <p:childTnLst>
                                    <p:set>
                                      <p:cBhvr>
                                        <p:cTn id="316" dur="1" fill="hold">
                                          <p:stCondLst>
                                            <p:cond delay="0"/>
                                          </p:stCondLst>
                                        </p:cTn>
                                        <p:tgtEl>
                                          <p:spTgt spid="155"/>
                                        </p:tgtEl>
                                        <p:attrNameLst>
                                          <p:attrName>style.visibility</p:attrName>
                                        </p:attrNameLst>
                                      </p:cBhvr>
                                      <p:to>
                                        <p:strVal val="visible"/>
                                      </p:to>
                                    </p:set>
                                    <p:animEffect transition="in" filter="barn(inVertical)">
                                      <p:cBhvr>
                                        <p:cTn id="317" dur="500"/>
                                        <p:tgtEl>
                                          <p:spTgt spid="155"/>
                                        </p:tgtEl>
                                      </p:cBhvr>
                                    </p:animEffect>
                                  </p:childTnLst>
                                </p:cTn>
                              </p:par>
                              <p:par>
                                <p:cTn id="318" presetID="16" presetClass="entr" presetSubtype="21" fill="hold" grpId="0" nodeType="withEffect">
                                  <p:stCondLst>
                                    <p:cond delay="0"/>
                                  </p:stCondLst>
                                  <p:childTnLst>
                                    <p:set>
                                      <p:cBhvr>
                                        <p:cTn id="319" dur="1" fill="hold">
                                          <p:stCondLst>
                                            <p:cond delay="0"/>
                                          </p:stCondLst>
                                        </p:cTn>
                                        <p:tgtEl>
                                          <p:spTgt spid="146"/>
                                        </p:tgtEl>
                                        <p:attrNameLst>
                                          <p:attrName>style.visibility</p:attrName>
                                        </p:attrNameLst>
                                      </p:cBhvr>
                                      <p:to>
                                        <p:strVal val="visible"/>
                                      </p:to>
                                    </p:set>
                                    <p:animEffect transition="in" filter="barn(inVertical)">
                                      <p:cBhvr>
                                        <p:cTn id="320" dur="500"/>
                                        <p:tgtEl>
                                          <p:spTgt spid="146"/>
                                        </p:tgtEl>
                                      </p:cBhvr>
                                    </p:animEffect>
                                  </p:childTnLst>
                                </p:cTn>
                              </p:par>
                            </p:childTnLst>
                          </p:cTn>
                        </p:par>
                      </p:childTnLst>
                    </p:cTn>
                  </p:par>
                </p:childTnLst>
              </p:cTn>
              <p:nextCondLst>
                <p:cond evt="onClick" delay="0">
                  <p:tgtEl>
                    <p:spTgt spid="29"/>
                  </p:tgtEl>
                </p:cond>
              </p:nextCondLst>
            </p:seq>
            <p:seq concurrent="1" nextAc="seek">
              <p:cTn id="321" restart="whenNotActive" fill="hold" evtFilter="cancelBubble" nodeType="interactiveSeq">
                <p:stCondLst>
                  <p:cond evt="onClick" delay="0">
                    <p:tgtEl>
                      <p:spTgt spid="30"/>
                    </p:tgtEl>
                  </p:cond>
                </p:stCondLst>
                <p:endSync evt="end" delay="0">
                  <p:rtn val="all"/>
                </p:endSync>
                <p:childTnLst>
                  <p:par>
                    <p:cTn id="322" fill="hold">
                      <p:stCondLst>
                        <p:cond delay="0"/>
                      </p:stCondLst>
                      <p:childTnLst>
                        <p:par>
                          <p:cTn id="323" fill="hold">
                            <p:stCondLst>
                              <p:cond delay="0"/>
                            </p:stCondLst>
                            <p:childTnLst>
                              <p:par>
                                <p:cTn id="324" presetID="16" presetClass="entr" presetSubtype="21" fill="hold" grpId="0" nodeType="clickEffect">
                                  <p:stCondLst>
                                    <p:cond delay="0"/>
                                  </p:stCondLst>
                                  <p:childTnLst>
                                    <p:set>
                                      <p:cBhvr>
                                        <p:cTn id="325" dur="1" fill="hold">
                                          <p:stCondLst>
                                            <p:cond delay="0"/>
                                          </p:stCondLst>
                                        </p:cTn>
                                        <p:tgtEl>
                                          <p:spTgt spid="174"/>
                                        </p:tgtEl>
                                        <p:attrNameLst>
                                          <p:attrName>style.visibility</p:attrName>
                                        </p:attrNameLst>
                                      </p:cBhvr>
                                      <p:to>
                                        <p:strVal val="visible"/>
                                      </p:to>
                                    </p:set>
                                    <p:animEffect transition="in" filter="barn(inVertical)">
                                      <p:cBhvr>
                                        <p:cTn id="326" dur="500"/>
                                        <p:tgtEl>
                                          <p:spTgt spid="174"/>
                                        </p:tgtEl>
                                      </p:cBhvr>
                                    </p:animEffect>
                                  </p:childTnLst>
                                </p:cTn>
                              </p:par>
                              <p:par>
                                <p:cTn id="327" presetID="16" presetClass="entr" presetSubtype="21" fill="hold" grpId="0" nodeType="withEffect">
                                  <p:stCondLst>
                                    <p:cond delay="0"/>
                                  </p:stCondLst>
                                  <p:childTnLst>
                                    <p:set>
                                      <p:cBhvr>
                                        <p:cTn id="328" dur="1" fill="hold">
                                          <p:stCondLst>
                                            <p:cond delay="0"/>
                                          </p:stCondLst>
                                        </p:cTn>
                                        <p:tgtEl>
                                          <p:spTgt spid="138"/>
                                        </p:tgtEl>
                                        <p:attrNameLst>
                                          <p:attrName>style.visibility</p:attrName>
                                        </p:attrNameLst>
                                      </p:cBhvr>
                                      <p:to>
                                        <p:strVal val="visible"/>
                                      </p:to>
                                    </p:set>
                                    <p:animEffect transition="in" filter="barn(inVertical)">
                                      <p:cBhvr>
                                        <p:cTn id="329" dur="500"/>
                                        <p:tgtEl>
                                          <p:spTgt spid="138"/>
                                        </p:tgtEl>
                                      </p:cBhvr>
                                    </p:animEffect>
                                  </p:childTnLst>
                                </p:cTn>
                              </p:par>
                              <p:par>
                                <p:cTn id="330" presetID="16" presetClass="entr" presetSubtype="21" fill="hold" grpId="0" nodeType="withEffect">
                                  <p:stCondLst>
                                    <p:cond delay="0"/>
                                  </p:stCondLst>
                                  <p:childTnLst>
                                    <p:set>
                                      <p:cBhvr>
                                        <p:cTn id="331" dur="1" fill="hold">
                                          <p:stCondLst>
                                            <p:cond delay="0"/>
                                          </p:stCondLst>
                                        </p:cTn>
                                        <p:tgtEl>
                                          <p:spTgt spid="237"/>
                                        </p:tgtEl>
                                        <p:attrNameLst>
                                          <p:attrName>style.visibility</p:attrName>
                                        </p:attrNameLst>
                                      </p:cBhvr>
                                      <p:to>
                                        <p:strVal val="visible"/>
                                      </p:to>
                                    </p:set>
                                    <p:animEffect transition="in" filter="barn(inVertical)">
                                      <p:cBhvr>
                                        <p:cTn id="332" dur="500"/>
                                        <p:tgtEl>
                                          <p:spTgt spid="237"/>
                                        </p:tgtEl>
                                      </p:cBhvr>
                                    </p:animEffect>
                                  </p:childTnLst>
                                </p:cTn>
                              </p:par>
                              <p:par>
                                <p:cTn id="333" presetID="16" presetClass="entr" presetSubtype="21" fill="hold" grpId="0" nodeType="withEffect">
                                  <p:stCondLst>
                                    <p:cond delay="0"/>
                                  </p:stCondLst>
                                  <p:childTnLst>
                                    <p:set>
                                      <p:cBhvr>
                                        <p:cTn id="334" dur="1" fill="hold">
                                          <p:stCondLst>
                                            <p:cond delay="0"/>
                                          </p:stCondLst>
                                        </p:cTn>
                                        <p:tgtEl>
                                          <p:spTgt spid="156"/>
                                        </p:tgtEl>
                                        <p:attrNameLst>
                                          <p:attrName>style.visibility</p:attrName>
                                        </p:attrNameLst>
                                      </p:cBhvr>
                                      <p:to>
                                        <p:strVal val="visible"/>
                                      </p:to>
                                    </p:set>
                                    <p:animEffect transition="in" filter="barn(inVertical)">
                                      <p:cBhvr>
                                        <p:cTn id="335" dur="500"/>
                                        <p:tgtEl>
                                          <p:spTgt spid="156"/>
                                        </p:tgtEl>
                                      </p:cBhvr>
                                    </p:animEffect>
                                  </p:childTnLst>
                                </p:cTn>
                              </p:par>
                              <p:par>
                                <p:cTn id="336" presetID="16" presetClass="entr" presetSubtype="21" fill="hold" grpId="0" nodeType="withEffect">
                                  <p:stCondLst>
                                    <p:cond delay="0"/>
                                  </p:stCondLst>
                                  <p:childTnLst>
                                    <p:set>
                                      <p:cBhvr>
                                        <p:cTn id="337" dur="1" fill="hold">
                                          <p:stCondLst>
                                            <p:cond delay="0"/>
                                          </p:stCondLst>
                                        </p:cTn>
                                        <p:tgtEl>
                                          <p:spTgt spid="4"/>
                                        </p:tgtEl>
                                        <p:attrNameLst>
                                          <p:attrName>style.visibility</p:attrName>
                                        </p:attrNameLst>
                                      </p:cBhvr>
                                      <p:to>
                                        <p:strVal val="visible"/>
                                      </p:to>
                                    </p:set>
                                    <p:animEffect transition="in" filter="barn(inVertical)">
                                      <p:cBhvr>
                                        <p:cTn id="338" dur="500"/>
                                        <p:tgtEl>
                                          <p:spTgt spid="4"/>
                                        </p:tgtEl>
                                      </p:cBhvr>
                                    </p:animEffect>
                                  </p:childTnLst>
                                </p:cTn>
                              </p:par>
                              <p:par>
                                <p:cTn id="339" presetID="16" presetClass="entr" presetSubtype="21" fill="hold" grpId="0" nodeType="withEffect">
                                  <p:stCondLst>
                                    <p:cond delay="0"/>
                                  </p:stCondLst>
                                  <p:childTnLst>
                                    <p:set>
                                      <p:cBhvr>
                                        <p:cTn id="340" dur="1" fill="hold">
                                          <p:stCondLst>
                                            <p:cond delay="0"/>
                                          </p:stCondLst>
                                        </p:cTn>
                                        <p:tgtEl>
                                          <p:spTgt spid="236"/>
                                        </p:tgtEl>
                                        <p:attrNameLst>
                                          <p:attrName>style.visibility</p:attrName>
                                        </p:attrNameLst>
                                      </p:cBhvr>
                                      <p:to>
                                        <p:strVal val="visible"/>
                                      </p:to>
                                    </p:set>
                                    <p:animEffect transition="in" filter="barn(inVertical)">
                                      <p:cBhvr>
                                        <p:cTn id="341" dur="500"/>
                                        <p:tgtEl>
                                          <p:spTgt spid="236"/>
                                        </p:tgtEl>
                                      </p:cBhvr>
                                    </p:animEffect>
                                  </p:childTnLst>
                                </p:cTn>
                              </p:par>
                              <p:par>
                                <p:cTn id="342" presetID="16" presetClass="entr" presetSubtype="21" fill="hold" grpId="0" nodeType="withEffect">
                                  <p:stCondLst>
                                    <p:cond delay="0"/>
                                  </p:stCondLst>
                                  <p:childTnLst>
                                    <p:set>
                                      <p:cBhvr>
                                        <p:cTn id="343" dur="1" fill="hold">
                                          <p:stCondLst>
                                            <p:cond delay="0"/>
                                          </p:stCondLst>
                                        </p:cTn>
                                        <p:tgtEl>
                                          <p:spTgt spid="172"/>
                                        </p:tgtEl>
                                        <p:attrNameLst>
                                          <p:attrName>style.visibility</p:attrName>
                                        </p:attrNameLst>
                                      </p:cBhvr>
                                      <p:to>
                                        <p:strVal val="visible"/>
                                      </p:to>
                                    </p:set>
                                    <p:animEffect transition="in" filter="barn(inVertical)">
                                      <p:cBhvr>
                                        <p:cTn id="344" dur="500"/>
                                        <p:tgtEl>
                                          <p:spTgt spid="172"/>
                                        </p:tgtEl>
                                      </p:cBhvr>
                                    </p:animEffect>
                                  </p:childTnLst>
                                </p:cTn>
                              </p:par>
                              <p:par>
                                <p:cTn id="345" presetID="16" presetClass="entr" presetSubtype="21" fill="hold" grpId="0" nodeType="withEffect">
                                  <p:stCondLst>
                                    <p:cond delay="0"/>
                                  </p:stCondLst>
                                  <p:childTnLst>
                                    <p:set>
                                      <p:cBhvr>
                                        <p:cTn id="346" dur="1" fill="hold">
                                          <p:stCondLst>
                                            <p:cond delay="0"/>
                                          </p:stCondLst>
                                        </p:cTn>
                                        <p:tgtEl>
                                          <p:spTgt spid="147"/>
                                        </p:tgtEl>
                                        <p:attrNameLst>
                                          <p:attrName>style.visibility</p:attrName>
                                        </p:attrNameLst>
                                      </p:cBhvr>
                                      <p:to>
                                        <p:strVal val="visible"/>
                                      </p:to>
                                    </p:set>
                                    <p:animEffect transition="in" filter="barn(inVertical)">
                                      <p:cBhvr>
                                        <p:cTn id="347" dur="500"/>
                                        <p:tgtEl>
                                          <p:spTgt spid="147"/>
                                        </p:tgtEl>
                                      </p:cBhvr>
                                    </p:animEffect>
                                  </p:childTnLst>
                                </p:cTn>
                              </p:par>
                            </p:childTnLst>
                          </p:cTn>
                        </p:par>
                      </p:childTnLst>
                    </p:cTn>
                  </p:par>
                </p:childTnLst>
              </p:cTn>
              <p:nextCondLst>
                <p:cond evt="onClick" delay="0">
                  <p:tgtEl>
                    <p:spTgt spid="30"/>
                  </p:tgtEl>
                </p:cond>
              </p:nextCondLst>
            </p:seq>
            <p:seq concurrent="1" nextAc="seek">
              <p:cTn id="348" restart="whenNotActive" fill="hold" evtFilter="cancelBubble" nodeType="interactiveSeq">
                <p:stCondLst>
                  <p:cond evt="onClick" delay="0">
                    <p:tgtEl>
                      <p:spTgt spid="31"/>
                    </p:tgtEl>
                  </p:cond>
                </p:stCondLst>
                <p:endSync evt="end" delay="0">
                  <p:rtn val="all"/>
                </p:endSync>
                <p:childTnLst>
                  <p:par>
                    <p:cTn id="349" fill="hold">
                      <p:stCondLst>
                        <p:cond delay="0"/>
                      </p:stCondLst>
                      <p:childTnLst>
                        <p:par>
                          <p:cTn id="350" fill="hold">
                            <p:stCondLst>
                              <p:cond delay="0"/>
                            </p:stCondLst>
                            <p:childTnLst>
                              <p:par>
                                <p:cTn id="351" presetID="16" presetClass="entr" presetSubtype="21" fill="hold" grpId="0" nodeType="clickEffect">
                                  <p:stCondLst>
                                    <p:cond delay="0"/>
                                  </p:stCondLst>
                                  <p:childTnLst>
                                    <p:set>
                                      <p:cBhvr>
                                        <p:cTn id="352" dur="1" fill="hold">
                                          <p:stCondLst>
                                            <p:cond delay="0"/>
                                          </p:stCondLst>
                                        </p:cTn>
                                        <p:tgtEl>
                                          <p:spTgt spid="176"/>
                                        </p:tgtEl>
                                        <p:attrNameLst>
                                          <p:attrName>style.visibility</p:attrName>
                                        </p:attrNameLst>
                                      </p:cBhvr>
                                      <p:to>
                                        <p:strVal val="visible"/>
                                      </p:to>
                                    </p:set>
                                    <p:animEffect transition="in" filter="barn(inVertical)">
                                      <p:cBhvr>
                                        <p:cTn id="353" dur="500"/>
                                        <p:tgtEl>
                                          <p:spTgt spid="176"/>
                                        </p:tgtEl>
                                      </p:cBhvr>
                                    </p:animEffect>
                                  </p:childTnLst>
                                </p:cTn>
                              </p:par>
                              <p:par>
                                <p:cTn id="354" presetID="16" presetClass="entr" presetSubtype="21" fill="hold" grpId="0" nodeType="withEffect">
                                  <p:stCondLst>
                                    <p:cond delay="0"/>
                                  </p:stCondLst>
                                  <p:childTnLst>
                                    <p:set>
                                      <p:cBhvr>
                                        <p:cTn id="355" dur="1" fill="hold">
                                          <p:stCondLst>
                                            <p:cond delay="0"/>
                                          </p:stCondLst>
                                        </p:cTn>
                                        <p:tgtEl>
                                          <p:spTgt spid="165"/>
                                        </p:tgtEl>
                                        <p:attrNameLst>
                                          <p:attrName>style.visibility</p:attrName>
                                        </p:attrNameLst>
                                      </p:cBhvr>
                                      <p:to>
                                        <p:strVal val="visible"/>
                                      </p:to>
                                    </p:set>
                                    <p:animEffect transition="in" filter="barn(inVertical)">
                                      <p:cBhvr>
                                        <p:cTn id="356" dur="500"/>
                                        <p:tgtEl>
                                          <p:spTgt spid="165"/>
                                        </p:tgtEl>
                                      </p:cBhvr>
                                    </p:animEffect>
                                  </p:childTnLst>
                                </p:cTn>
                              </p:par>
                              <p:par>
                                <p:cTn id="357" presetID="16" presetClass="entr" presetSubtype="21" fill="hold" grpId="0" nodeType="withEffect">
                                  <p:stCondLst>
                                    <p:cond delay="0"/>
                                  </p:stCondLst>
                                  <p:childTnLst>
                                    <p:set>
                                      <p:cBhvr>
                                        <p:cTn id="358" dur="1" fill="hold">
                                          <p:stCondLst>
                                            <p:cond delay="0"/>
                                          </p:stCondLst>
                                        </p:cTn>
                                        <p:tgtEl>
                                          <p:spTgt spid="181"/>
                                        </p:tgtEl>
                                        <p:attrNameLst>
                                          <p:attrName>style.visibility</p:attrName>
                                        </p:attrNameLst>
                                      </p:cBhvr>
                                      <p:to>
                                        <p:strVal val="visible"/>
                                      </p:to>
                                    </p:set>
                                    <p:animEffect transition="in" filter="barn(inVertical)">
                                      <p:cBhvr>
                                        <p:cTn id="359" dur="500"/>
                                        <p:tgtEl>
                                          <p:spTgt spid="181"/>
                                        </p:tgtEl>
                                      </p:cBhvr>
                                    </p:animEffect>
                                  </p:childTnLst>
                                </p:cTn>
                              </p:par>
                              <p:par>
                                <p:cTn id="360" presetID="16" presetClass="entr" presetSubtype="21" fill="hold" grpId="0" nodeType="withEffect">
                                  <p:stCondLst>
                                    <p:cond delay="0"/>
                                  </p:stCondLst>
                                  <p:childTnLst>
                                    <p:set>
                                      <p:cBhvr>
                                        <p:cTn id="361" dur="1" fill="hold">
                                          <p:stCondLst>
                                            <p:cond delay="0"/>
                                          </p:stCondLst>
                                        </p:cTn>
                                        <p:tgtEl>
                                          <p:spTgt spid="139"/>
                                        </p:tgtEl>
                                        <p:attrNameLst>
                                          <p:attrName>style.visibility</p:attrName>
                                        </p:attrNameLst>
                                      </p:cBhvr>
                                      <p:to>
                                        <p:strVal val="visible"/>
                                      </p:to>
                                    </p:set>
                                    <p:animEffect transition="in" filter="barn(inVertical)">
                                      <p:cBhvr>
                                        <p:cTn id="362" dur="500"/>
                                        <p:tgtEl>
                                          <p:spTgt spid="139"/>
                                        </p:tgtEl>
                                      </p:cBhvr>
                                    </p:animEffect>
                                  </p:childTnLst>
                                </p:cTn>
                              </p:par>
                              <p:par>
                                <p:cTn id="363" presetID="16" presetClass="entr" presetSubtype="21" fill="hold" grpId="0" nodeType="withEffect">
                                  <p:stCondLst>
                                    <p:cond delay="0"/>
                                  </p:stCondLst>
                                  <p:childTnLst>
                                    <p:set>
                                      <p:cBhvr>
                                        <p:cTn id="364" dur="1" fill="hold">
                                          <p:stCondLst>
                                            <p:cond delay="0"/>
                                          </p:stCondLst>
                                        </p:cTn>
                                        <p:tgtEl>
                                          <p:spTgt spid="238"/>
                                        </p:tgtEl>
                                        <p:attrNameLst>
                                          <p:attrName>style.visibility</p:attrName>
                                        </p:attrNameLst>
                                      </p:cBhvr>
                                      <p:to>
                                        <p:strVal val="visible"/>
                                      </p:to>
                                    </p:set>
                                    <p:animEffect transition="in" filter="barn(inVertical)">
                                      <p:cBhvr>
                                        <p:cTn id="365" dur="500"/>
                                        <p:tgtEl>
                                          <p:spTgt spid="238"/>
                                        </p:tgtEl>
                                      </p:cBhvr>
                                    </p:animEffect>
                                  </p:childTnLst>
                                </p:cTn>
                              </p:par>
                              <p:par>
                                <p:cTn id="366" presetID="16" presetClass="entr" presetSubtype="21" fill="hold" grpId="0" nodeType="withEffect">
                                  <p:stCondLst>
                                    <p:cond delay="0"/>
                                  </p:stCondLst>
                                  <p:childTnLst>
                                    <p:set>
                                      <p:cBhvr>
                                        <p:cTn id="367" dur="1" fill="hold">
                                          <p:stCondLst>
                                            <p:cond delay="0"/>
                                          </p:stCondLst>
                                        </p:cTn>
                                        <p:tgtEl>
                                          <p:spTgt spid="157"/>
                                        </p:tgtEl>
                                        <p:attrNameLst>
                                          <p:attrName>style.visibility</p:attrName>
                                        </p:attrNameLst>
                                      </p:cBhvr>
                                      <p:to>
                                        <p:strVal val="visible"/>
                                      </p:to>
                                    </p:set>
                                    <p:animEffect transition="in" filter="barn(inVertical)">
                                      <p:cBhvr>
                                        <p:cTn id="368" dur="500"/>
                                        <p:tgtEl>
                                          <p:spTgt spid="157"/>
                                        </p:tgtEl>
                                      </p:cBhvr>
                                    </p:animEffect>
                                  </p:childTnLst>
                                </p:cTn>
                              </p:par>
                              <p:par>
                                <p:cTn id="369" presetID="16" presetClass="entr" presetSubtype="21" fill="hold" grpId="0" nodeType="withEffect">
                                  <p:stCondLst>
                                    <p:cond delay="0"/>
                                  </p:stCondLst>
                                  <p:childTnLst>
                                    <p:set>
                                      <p:cBhvr>
                                        <p:cTn id="370" dur="1" fill="hold">
                                          <p:stCondLst>
                                            <p:cond delay="0"/>
                                          </p:stCondLst>
                                        </p:cTn>
                                        <p:tgtEl>
                                          <p:spTgt spid="166"/>
                                        </p:tgtEl>
                                        <p:attrNameLst>
                                          <p:attrName>style.visibility</p:attrName>
                                        </p:attrNameLst>
                                      </p:cBhvr>
                                      <p:to>
                                        <p:strVal val="visible"/>
                                      </p:to>
                                    </p:set>
                                    <p:animEffect transition="in" filter="barn(inVertical)">
                                      <p:cBhvr>
                                        <p:cTn id="371" dur="500"/>
                                        <p:tgtEl>
                                          <p:spTgt spid="166"/>
                                        </p:tgtEl>
                                      </p:cBhvr>
                                    </p:animEffect>
                                  </p:childTnLst>
                                </p:cTn>
                              </p:par>
                              <p:par>
                                <p:cTn id="372" presetID="16" presetClass="entr" presetSubtype="21" fill="hold" grpId="0" nodeType="withEffect">
                                  <p:stCondLst>
                                    <p:cond delay="0"/>
                                  </p:stCondLst>
                                  <p:childTnLst>
                                    <p:set>
                                      <p:cBhvr>
                                        <p:cTn id="373" dur="1" fill="hold">
                                          <p:stCondLst>
                                            <p:cond delay="0"/>
                                          </p:stCondLst>
                                        </p:cTn>
                                        <p:tgtEl>
                                          <p:spTgt spid="148"/>
                                        </p:tgtEl>
                                        <p:attrNameLst>
                                          <p:attrName>style.visibility</p:attrName>
                                        </p:attrNameLst>
                                      </p:cBhvr>
                                      <p:to>
                                        <p:strVal val="visible"/>
                                      </p:to>
                                    </p:set>
                                    <p:animEffect transition="in" filter="barn(inVertical)">
                                      <p:cBhvr>
                                        <p:cTn id="374" dur="500"/>
                                        <p:tgtEl>
                                          <p:spTgt spid="148"/>
                                        </p:tgtEl>
                                      </p:cBhvr>
                                    </p:animEffect>
                                  </p:childTnLst>
                                </p:cTn>
                              </p:par>
                            </p:childTnLst>
                          </p:cTn>
                        </p:par>
                      </p:childTnLst>
                    </p:cTn>
                  </p:par>
                </p:childTnLst>
              </p:cTn>
              <p:nextCondLst>
                <p:cond evt="onClick" delay="0">
                  <p:tgtEl>
                    <p:spTgt spid="31"/>
                  </p:tgtEl>
                </p:cond>
              </p:nextCondLst>
            </p:seq>
            <p:seq concurrent="1" nextAc="seek">
              <p:cTn id="375" restart="whenNotActive" fill="hold" evtFilter="cancelBubble" nodeType="interactiveSeq">
                <p:stCondLst>
                  <p:cond evt="onClick" delay="0">
                    <p:tgtEl>
                      <p:spTgt spid="32"/>
                    </p:tgtEl>
                  </p:cond>
                </p:stCondLst>
                <p:endSync evt="end" delay="0">
                  <p:rtn val="all"/>
                </p:endSync>
                <p:childTnLst>
                  <p:par>
                    <p:cTn id="376" fill="hold">
                      <p:stCondLst>
                        <p:cond delay="0"/>
                      </p:stCondLst>
                      <p:childTnLst>
                        <p:par>
                          <p:cTn id="377" fill="hold">
                            <p:stCondLst>
                              <p:cond delay="0"/>
                            </p:stCondLst>
                            <p:childTnLst>
                              <p:par>
                                <p:cTn id="378" presetID="16" presetClass="entr" presetSubtype="21" fill="hold" grpId="0" nodeType="clickEffect">
                                  <p:stCondLst>
                                    <p:cond delay="0"/>
                                  </p:stCondLst>
                                  <p:childTnLst>
                                    <p:set>
                                      <p:cBhvr>
                                        <p:cTn id="379" dur="1" fill="hold">
                                          <p:stCondLst>
                                            <p:cond delay="0"/>
                                          </p:stCondLst>
                                        </p:cTn>
                                        <p:tgtEl>
                                          <p:spTgt spid="177"/>
                                        </p:tgtEl>
                                        <p:attrNameLst>
                                          <p:attrName>style.visibility</p:attrName>
                                        </p:attrNameLst>
                                      </p:cBhvr>
                                      <p:to>
                                        <p:strVal val="visible"/>
                                      </p:to>
                                    </p:set>
                                    <p:animEffect transition="in" filter="barn(inVertical)">
                                      <p:cBhvr>
                                        <p:cTn id="380" dur="500"/>
                                        <p:tgtEl>
                                          <p:spTgt spid="177"/>
                                        </p:tgtEl>
                                      </p:cBhvr>
                                    </p:animEffect>
                                  </p:childTnLst>
                                </p:cTn>
                              </p:par>
                              <p:par>
                                <p:cTn id="381" presetID="16" presetClass="entr" presetSubtype="21" fill="hold" grpId="0" nodeType="withEffect">
                                  <p:stCondLst>
                                    <p:cond delay="0"/>
                                  </p:stCondLst>
                                  <p:childTnLst>
                                    <p:set>
                                      <p:cBhvr>
                                        <p:cTn id="382" dur="1" fill="hold">
                                          <p:stCondLst>
                                            <p:cond delay="0"/>
                                          </p:stCondLst>
                                        </p:cTn>
                                        <p:tgtEl>
                                          <p:spTgt spid="185"/>
                                        </p:tgtEl>
                                        <p:attrNameLst>
                                          <p:attrName>style.visibility</p:attrName>
                                        </p:attrNameLst>
                                      </p:cBhvr>
                                      <p:to>
                                        <p:strVal val="visible"/>
                                      </p:to>
                                    </p:set>
                                    <p:animEffect transition="in" filter="barn(inVertical)">
                                      <p:cBhvr>
                                        <p:cTn id="383" dur="500"/>
                                        <p:tgtEl>
                                          <p:spTgt spid="185"/>
                                        </p:tgtEl>
                                      </p:cBhvr>
                                    </p:animEffect>
                                  </p:childTnLst>
                                </p:cTn>
                              </p:par>
                              <p:par>
                                <p:cTn id="384" presetID="16" presetClass="entr" presetSubtype="21" fill="hold" grpId="0" nodeType="withEffect">
                                  <p:stCondLst>
                                    <p:cond delay="0"/>
                                  </p:stCondLst>
                                  <p:childTnLst>
                                    <p:set>
                                      <p:cBhvr>
                                        <p:cTn id="385" dur="1" fill="hold">
                                          <p:stCondLst>
                                            <p:cond delay="0"/>
                                          </p:stCondLst>
                                        </p:cTn>
                                        <p:tgtEl>
                                          <p:spTgt spid="220"/>
                                        </p:tgtEl>
                                        <p:attrNameLst>
                                          <p:attrName>style.visibility</p:attrName>
                                        </p:attrNameLst>
                                      </p:cBhvr>
                                      <p:to>
                                        <p:strVal val="visible"/>
                                      </p:to>
                                    </p:set>
                                    <p:animEffect transition="in" filter="barn(inVertical)">
                                      <p:cBhvr>
                                        <p:cTn id="386" dur="500"/>
                                        <p:tgtEl>
                                          <p:spTgt spid="220"/>
                                        </p:tgtEl>
                                      </p:cBhvr>
                                    </p:animEffect>
                                  </p:childTnLst>
                                </p:cTn>
                              </p:par>
                              <p:par>
                                <p:cTn id="387" presetID="16" presetClass="entr" presetSubtype="21" fill="hold" grpId="0" nodeType="withEffect">
                                  <p:stCondLst>
                                    <p:cond delay="0"/>
                                  </p:stCondLst>
                                  <p:childTnLst>
                                    <p:set>
                                      <p:cBhvr>
                                        <p:cTn id="388" dur="1" fill="hold">
                                          <p:stCondLst>
                                            <p:cond delay="0"/>
                                          </p:stCondLst>
                                        </p:cTn>
                                        <p:tgtEl>
                                          <p:spTgt spid="140"/>
                                        </p:tgtEl>
                                        <p:attrNameLst>
                                          <p:attrName>style.visibility</p:attrName>
                                        </p:attrNameLst>
                                      </p:cBhvr>
                                      <p:to>
                                        <p:strVal val="visible"/>
                                      </p:to>
                                    </p:set>
                                    <p:animEffect transition="in" filter="barn(inVertical)">
                                      <p:cBhvr>
                                        <p:cTn id="389" dur="500"/>
                                        <p:tgtEl>
                                          <p:spTgt spid="140"/>
                                        </p:tgtEl>
                                      </p:cBhvr>
                                    </p:animEffect>
                                  </p:childTnLst>
                                </p:cTn>
                              </p:par>
                              <p:par>
                                <p:cTn id="390" presetID="16" presetClass="entr" presetSubtype="21" fill="hold" grpId="0" nodeType="withEffect">
                                  <p:stCondLst>
                                    <p:cond delay="0"/>
                                  </p:stCondLst>
                                  <p:childTnLst>
                                    <p:set>
                                      <p:cBhvr>
                                        <p:cTn id="391" dur="1" fill="hold">
                                          <p:stCondLst>
                                            <p:cond delay="0"/>
                                          </p:stCondLst>
                                        </p:cTn>
                                        <p:tgtEl>
                                          <p:spTgt spid="239"/>
                                        </p:tgtEl>
                                        <p:attrNameLst>
                                          <p:attrName>style.visibility</p:attrName>
                                        </p:attrNameLst>
                                      </p:cBhvr>
                                      <p:to>
                                        <p:strVal val="visible"/>
                                      </p:to>
                                    </p:set>
                                    <p:animEffect transition="in" filter="barn(inVertical)">
                                      <p:cBhvr>
                                        <p:cTn id="392" dur="500"/>
                                        <p:tgtEl>
                                          <p:spTgt spid="239"/>
                                        </p:tgtEl>
                                      </p:cBhvr>
                                    </p:animEffect>
                                  </p:childTnLst>
                                </p:cTn>
                              </p:par>
                              <p:par>
                                <p:cTn id="393" presetID="16" presetClass="entr" presetSubtype="21" fill="hold" grpId="0" nodeType="withEffect">
                                  <p:stCondLst>
                                    <p:cond delay="0"/>
                                  </p:stCondLst>
                                  <p:childTnLst>
                                    <p:set>
                                      <p:cBhvr>
                                        <p:cTn id="394" dur="1" fill="hold">
                                          <p:stCondLst>
                                            <p:cond delay="0"/>
                                          </p:stCondLst>
                                        </p:cTn>
                                        <p:tgtEl>
                                          <p:spTgt spid="158"/>
                                        </p:tgtEl>
                                        <p:attrNameLst>
                                          <p:attrName>style.visibility</p:attrName>
                                        </p:attrNameLst>
                                      </p:cBhvr>
                                      <p:to>
                                        <p:strVal val="visible"/>
                                      </p:to>
                                    </p:set>
                                    <p:animEffect transition="in" filter="barn(inVertical)">
                                      <p:cBhvr>
                                        <p:cTn id="395" dur="500"/>
                                        <p:tgtEl>
                                          <p:spTgt spid="158"/>
                                        </p:tgtEl>
                                      </p:cBhvr>
                                    </p:animEffect>
                                  </p:childTnLst>
                                </p:cTn>
                              </p:par>
                              <p:par>
                                <p:cTn id="396" presetID="16" presetClass="entr" presetSubtype="21" fill="hold" grpId="0" nodeType="withEffect">
                                  <p:stCondLst>
                                    <p:cond delay="0"/>
                                  </p:stCondLst>
                                  <p:childTnLst>
                                    <p:set>
                                      <p:cBhvr>
                                        <p:cTn id="397" dur="1" fill="hold">
                                          <p:stCondLst>
                                            <p:cond delay="0"/>
                                          </p:stCondLst>
                                        </p:cTn>
                                        <p:tgtEl>
                                          <p:spTgt spid="167"/>
                                        </p:tgtEl>
                                        <p:attrNameLst>
                                          <p:attrName>style.visibility</p:attrName>
                                        </p:attrNameLst>
                                      </p:cBhvr>
                                      <p:to>
                                        <p:strVal val="visible"/>
                                      </p:to>
                                    </p:set>
                                    <p:animEffect transition="in" filter="barn(inVertical)">
                                      <p:cBhvr>
                                        <p:cTn id="398" dur="500"/>
                                        <p:tgtEl>
                                          <p:spTgt spid="167"/>
                                        </p:tgtEl>
                                      </p:cBhvr>
                                    </p:animEffect>
                                  </p:childTnLst>
                                </p:cTn>
                              </p:par>
                              <p:par>
                                <p:cTn id="399" presetID="16" presetClass="entr" presetSubtype="21" fill="hold" grpId="0" nodeType="withEffect">
                                  <p:stCondLst>
                                    <p:cond delay="0"/>
                                  </p:stCondLst>
                                  <p:childTnLst>
                                    <p:set>
                                      <p:cBhvr>
                                        <p:cTn id="400" dur="1" fill="hold">
                                          <p:stCondLst>
                                            <p:cond delay="0"/>
                                          </p:stCondLst>
                                        </p:cTn>
                                        <p:tgtEl>
                                          <p:spTgt spid="149"/>
                                        </p:tgtEl>
                                        <p:attrNameLst>
                                          <p:attrName>style.visibility</p:attrName>
                                        </p:attrNameLst>
                                      </p:cBhvr>
                                      <p:to>
                                        <p:strVal val="visible"/>
                                      </p:to>
                                    </p:set>
                                    <p:animEffect transition="in" filter="barn(inVertical)">
                                      <p:cBhvr>
                                        <p:cTn id="401" dur="500"/>
                                        <p:tgtEl>
                                          <p:spTgt spid="149"/>
                                        </p:tgtEl>
                                      </p:cBhvr>
                                    </p:animEffect>
                                  </p:childTnLst>
                                </p:cTn>
                              </p:par>
                            </p:childTnLst>
                          </p:cTn>
                        </p:par>
                      </p:childTnLst>
                    </p:cTn>
                  </p:par>
                </p:childTnLst>
              </p:cTn>
              <p:nextCondLst>
                <p:cond evt="onClick" delay="0">
                  <p:tgtEl>
                    <p:spTgt spid="32"/>
                  </p:tgtEl>
                </p:cond>
              </p:nextCondLst>
            </p:seq>
            <p:seq concurrent="1" nextAc="seek">
              <p:cTn id="402" restart="whenNotActive" fill="hold" evtFilter="cancelBubble" nodeType="interactiveSeq">
                <p:stCondLst>
                  <p:cond evt="onClick" delay="0">
                    <p:tgtEl>
                      <p:spTgt spid="25"/>
                    </p:tgtEl>
                  </p:cond>
                </p:stCondLst>
                <p:endSync evt="end" delay="0">
                  <p:rtn val="all"/>
                </p:endSync>
                <p:childTnLst>
                  <p:par>
                    <p:cTn id="403" fill="hold">
                      <p:stCondLst>
                        <p:cond delay="0"/>
                      </p:stCondLst>
                      <p:childTnLst>
                        <p:par>
                          <p:cTn id="404" fill="hold">
                            <p:stCondLst>
                              <p:cond delay="0"/>
                            </p:stCondLst>
                            <p:childTnLst>
                              <p:par>
                                <p:cTn id="405" presetID="16" presetClass="entr" presetSubtype="21" fill="hold" grpId="0" nodeType="clickEffect">
                                  <p:stCondLst>
                                    <p:cond delay="0"/>
                                  </p:stCondLst>
                                  <p:childTnLst>
                                    <p:set>
                                      <p:cBhvr>
                                        <p:cTn id="406" dur="1" fill="hold">
                                          <p:stCondLst>
                                            <p:cond delay="0"/>
                                          </p:stCondLst>
                                        </p:cTn>
                                        <p:tgtEl>
                                          <p:spTgt spid="178"/>
                                        </p:tgtEl>
                                        <p:attrNameLst>
                                          <p:attrName>style.visibility</p:attrName>
                                        </p:attrNameLst>
                                      </p:cBhvr>
                                      <p:to>
                                        <p:strVal val="visible"/>
                                      </p:to>
                                    </p:set>
                                    <p:animEffect transition="in" filter="barn(inVertical)">
                                      <p:cBhvr>
                                        <p:cTn id="407" dur="500"/>
                                        <p:tgtEl>
                                          <p:spTgt spid="178"/>
                                        </p:tgtEl>
                                      </p:cBhvr>
                                    </p:animEffect>
                                  </p:childTnLst>
                                </p:cTn>
                              </p:par>
                              <p:par>
                                <p:cTn id="408" presetID="16" presetClass="entr" presetSubtype="21" fill="hold" grpId="0" nodeType="withEffect">
                                  <p:stCondLst>
                                    <p:cond delay="0"/>
                                  </p:stCondLst>
                                  <p:childTnLst>
                                    <p:set>
                                      <p:cBhvr>
                                        <p:cTn id="409" dur="1" fill="hold">
                                          <p:stCondLst>
                                            <p:cond delay="0"/>
                                          </p:stCondLst>
                                        </p:cTn>
                                        <p:tgtEl>
                                          <p:spTgt spid="153"/>
                                        </p:tgtEl>
                                        <p:attrNameLst>
                                          <p:attrName>style.visibility</p:attrName>
                                        </p:attrNameLst>
                                      </p:cBhvr>
                                      <p:to>
                                        <p:strVal val="visible"/>
                                      </p:to>
                                    </p:set>
                                    <p:animEffect transition="in" filter="barn(inVertical)">
                                      <p:cBhvr>
                                        <p:cTn id="410" dur="500"/>
                                        <p:tgtEl>
                                          <p:spTgt spid="153"/>
                                        </p:tgtEl>
                                      </p:cBhvr>
                                    </p:animEffect>
                                  </p:childTnLst>
                                </p:cTn>
                              </p:par>
                              <p:par>
                                <p:cTn id="411" presetID="16" presetClass="entr" presetSubtype="21" fill="hold" grpId="0" nodeType="withEffect">
                                  <p:stCondLst>
                                    <p:cond delay="0"/>
                                  </p:stCondLst>
                                  <p:childTnLst>
                                    <p:set>
                                      <p:cBhvr>
                                        <p:cTn id="412" dur="1" fill="hold">
                                          <p:stCondLst>
                                            <p:cond delay="0"/>
                                          </p:stCondLst>
                                        </p:cTn>
                                        <p:tgtEl>
                                          <p:spTgt spid="183"/>
                                        </p:tgtEl>
                                        <p:attrNameLst>
                                          <p:attrName>style.visibility</p:attrName>
                                        </p:attrNameLst>
                                      </p:cBhvr>
                                      <p:to>
                                        <p:strVal val="visible"/>
                                      </p:to>
                                    </p:set>
                                    <p:animEffect transition="in" filter="barn(inVertical)">
                                      <p:cBhvr>
                                        <p:cTn id="413" dur="500"/>
                                        <p:tgtEl>
                                          <p:spTgt spid="183"/>
                                        </p:tgtEl>
                                      </p:cBhvr>
                                    </p:animEffect>
                                  </p:childTnLst>
                                </p:cTn>
                              </p:par>
                              <p:par>
                                <p:cTn id="414" presetID="16" presetClass="entr" presetSubtype="21" fill="hold" grpId="0" nodeType="withEffect">
                                  <p:stCondLst>
                                    <p:cond delay="0"/>
                                  </p:stCondLst>
                                  <p:childTnLst>
                                    <p:set>
                                      <p:cBhvr>
                                        <p:cTn id="415" dur="1" fill="hold">
                                          <p:stCondLst>
                                            <p:cond delay="0"/>
                                          </p:stCondLst>
                                        </p:cTn>
                                        <p:tgtEl>
                                          <p:spTgt spid="219"/>
                                        </p:tgtEl>
                                        <p:attrNameLst>
                                          <p:attrName>style.visibility</p:attrName>
                                        </p:attrNameLst>
                                      </p:cBhvr>
                                      <p:to>
                                        <p:strVal val="visible"/>
                                      </p:to>
                                    </p:set>
                                    <p:animEffect transition="in" filter="barn(inVertical)">
                                      <p:cBhvr>
                                        <p:cTn id="416" dur="500"/>
                                        <p:tgtEl>
                                          <p:spTgt spid="219"/>
                                        </p:tgtEl>
                                      </p:cBhvr>
                                    </p:animEffect>
                                  </p:childTnLst>
                                </p:cTn>
                              </p:par>
                              <p:par>
                                <p:cTn id="417" presetID="16" presetClass="entr" presetSubtype="21" fill="hold" grpId="0" nodeType="withEffect">
                                  <p:stCondLst>
                                    <p:cond delay="0"/>
                                  </p:stCondLst>
                                  <p:childTnLst>
                                    <p:set>
                                      <p:cBhvr>
                                        <p:cTn id="418" dur="1" fill="hold">
                                          <p:stCondLst>
                                            <p:cond delay="0"/>
                                          </p:stCondLst>
                                        </p:cTn>
                                        <p:tgtEl>
                                          <p:spTgt spid="200"/>
                                        </p:tgtEl>
                                        <p:attrNameLst>
                                          <p:attrName>style.visibility</p:attrName>
                                        </p:attrNameLst>
                                      </p:cBhvr>
                                      <p:to>
                                        <p:strVal val="visible"/>
                                      </p:to>
                                    </p:set>
                                    <p:animEffect transition="in" filter="barn(inVertical)">
                                      <p:cBhvr>
                                        <p:cTn id="419" dur="500"/>
                                        <p:tgtEl>
                                          <p:spTgt spid="200"/>
                                        </p:tgtEl>
                                      </p:cBhvr>
                                    </p:animEffect>
                                  </p:childTnLst>
                                </p:cTn>
                              </p:par>
                              <p:par>
                                <p:cTn id="420" presetID="16" presetClass="entr" presetSubtype="21" fill="hold" grpId="0" nodeType="withEffect">
                                  <p:stCondLst>
                                    <p:cond delay="0"/>
                                  </p:stCondLst>
                                  <p:childTnLst>
                                    <p:set>
                                      <p:cBhvr>
                                        <p:cTn id="421" dur="1" fill="hold">
                                          <p:stCondLst>
                                            <p:cond delay="0"/>
                                          </p:stCondLst>
                                        </p:cTn>
                                        <p:tgtEl>
                                          <p:spTgt spid="151"/>
                                        </p:tgtEl>
                                        <p:attrNameLst>
                                          <p:attrName>style.visibility</p:attrName>
                                        </p:attrNameLst>
                                      </p:cBhvr>
                                      <p:to>
                                        <p:strVal val="visible"/>
                                      </p:to>
                                    </p:set>
                                    <p:animEffect transition="in" filter="barn(inVertical)">
                                      <p:cBhvr>
                                        <p:cTn id="422" dur="500"/>
                                        <p:tgtEl>
                                          <p:spTgt spid="151"/>
                                        </p:tgtEl>
                                      </p:cBhvr>
                                    </p:animEffect>
                                  </p:childTnLst>
                                </p:cTn>
                              </p:par>
                              <p:par>
                                <p:cTn id="423" presetID="16" presetClass="entr" presetSubtype="21" fill="hold" grpId="0" nodeType="withEffect">
                                  <p:stCondLst>
                                    <p:cond delay="0"/>
                                  </p:stCondLst>
                                  <p:childTnLst>
                                    <p:set>
                                      <p:cBhvr>
                                        <p:cTn id="424" dur="1" fill="hold">
                                          <p:stCondLst>
                                            <p:cond delay="0"/>
                                          </p:stCondLst>
                                        </p:cTn>
                                        <p:tgtEl>
                                          <p:spTgt spid="160"/>
                                        </p:tgtEl>
                                        <p:attrNameLst>
                                          <p:attrName>style.visibility</p:attrName>
                                        </p:attrNameLst>
                                      </p:cBhvr>
                                      <p:to>
                                        <p:strVal val="visible"/>
                                      </p:to>
                                    </p:set>
                                    <p:animEffect transition="in" filter="barn(inVertical)">
                                      <p:cBhvr>
                                        <p:cTn id="425" dur="500"/>
                                        <p:tgtEl>
                                          <p:spTgt spid="160"/>
                                        </p:tgtEl>
                                      </p:cBhvr>
                                    </p:animEffect>
                                  </p:childTnLst>
                                </p:cTn>
                              </p:par>
                              <p:par>
                                <p:cTn id="426" presetID="16" presetClass="entr" presetSubtype="21" fill="hold" grpId="0" nodeType="withEffect">
                                  <p:stCondLst>
                                    <p:cond delay="0"/>
                                  </p:stCondLst>
                                  <p:childTnLst>
                                    <p:set>
                                      <p:cBhvr>
                                        <p:cTn id="427" dur="1" fill="hold">
                                          <p:stCondLst>
                                            <p:cond delay="0"/>
                                          </p:stCondLst>
                                        </p:cTn>
                                        <p:tgtEl>
                                          <p:spTgt spid="133"/>
                                        </p:tgtEl>
                                        <p:attrNameLst>
                                          <p:attrName>style.visibility</p:attrName>
                                        </p:attrNameLst>
                                      </p:cBhvr>
                                      <p:to>
                                        <p:strVal val="visible"/>
                                      </p:to>
                                    </p:set>
                                    <p:animEffect transition="in" filter="barn(inVertical)">
                                      <p:cBhvr>
                                        <p:cTn id="428" dur="500"/>
                                        <p:tgtEl>
                                          <p:spTgt spid="133"/>
                                        </p:tgtEl>
                                      </p:cBhvr>
                                    </p:animEffect>
                                  </p:childTnLst>
                                </p:cTn>
                              </p:par>
                              <p:par>
                                <p:cTn id="429" presetID="16" presetClass="entr" presetSubtype="21" fill="hold" grpId="0" nodeType="withEffect">
                                  <p:stCondLst>
                                    <p:cond delay="0"/>
                                  </p:stCondLst>
                                  <p:childTnLst>
                                    <p:set>
                                      <p:cBhvr>
                                        <p:cTn id="430" dur="1" fill="hold">
                                          <p:stCondLst>
                                            <p:cond delay="0"/>
                                          </p:stCondLst>
                                        </p:cTn>
                                        <p:tgtEl>
                                          <p:spTgt spid="187"/>
                                        </p:tgtEl>
                                        <p:attrNameLst>
                                          <p:attrName>style.visibility</p:attrName>
                                        </p:attrNameLst>
                                      </p:cBhvr>
                                      <p:to>
                                        <p:strVal val="visible"/>
                                      </p:to>
                                    </p:set>
                                    <p:animEffect transition="in" filter="barn(inVertical)">
                                      <p:cBhvr>
                                        <p:cTn id="431" dur="500"/>
                                        <p:tgtEl>
                                          <p:spTgt spid="187"/>
                                        </p:tgtEl>
                                      </p:cBhvr>
                                    </p:animEffect>
                                  </p:childTnLst>
                                </p:cTn>
                              </p:par>
                              <p:par>
                                <p:cTn id="432" presetID="16" presetClass="entr" presetSubtype="21" fill="hold" grpId="0" nodeType="withEffect">
                                  <p:stCondLst>
                                    <p:cond delay="0"/>
                                  </p:stCondLst>
                                  <p:childTnLst>
                                    <p:set>
                                      <p:cBhvr>
                                        <p:cTn id="433" dur="1" fill="hold">
                                          <p:stCondLst>
                                            <p:cond delay="0"/>
                                          </p:stCondLst>
                                        </p:cTn>
                                        <p:tgtEl>
                                          <p:spTgt spid="142"/>
                                        </p:tgtEl>
                                        <p:attrNameLst>
                                          <p:attrName>style.visibility</p:attrName>
                                        </p:attrNameLst>
                                      </p:cBhvr>
                                      <p:to>
                                        <p:strVal val="visible"/>
                                      </p:to>
                                    </p:set>
                                    <p:animEffect transition="in" filter="barn(inVertical)">
                                      <p:cBhvr>
                                        <p:cTn id="434" dur="500"/>
                                        <p:tgtEl>
                                          <p:spTgt spid="142"/>
                                        </p:tgtEl>
                                      </p:cBhvr>
                                    </p:animEffect>
                                  </p:childTnLst>
                                </p:cTn>
                              </p:par>
                            </p:childTnLst>
                          </p:cTn>
                        </p:par>
                      </p:childTnLst>
                    </p:cTn>
                  </p:par>
                </p:childTnLst>
              </p:cTn>
              <p:nextCondLst>
                <p:cond evt="onClick" delay="0">
                  <p:tgtEl>
                    <p:spTgt spid="25"/>
                  </p:tgtEl>
                </p:cond>
              </p:nextCondLst>
            </p:seq>
            <p:seq concurrent="1" nextAc="seek">
              <p:cTn id="435" restart="whenNotActive" fill="hold" evtFilter="cancelBubble" nodeType="interactiveSeq">
                <p:stCondLst>
                  <p:cond evt="onClick" delay="0">
                    <p:tgtEl>
                      <p:spTgt spid="26"/>
                    </p:tgtEl>
                  </p:cond>
                </p:stCondLst>
                <p:endSync evt="end" delay="0">
                  <p:rtn val="all"/>
                </p:endSync>
                <p:childTnLst>
                  <p:par>
                    <p:cTn id="436" fill="hold">
                      <p:stCondLst>
                        <p:cond delay="0"/>
                      </p:stCondLst>
                      <p:childTnLst>
                        <p:par>
                          <p:cTn id="437" fill="hold">
                            <p:stCondLst>
                              <p:cond delay="0"/>
                            </p:stCondLst>
                            <p:childTnLst>
                              <p:par>
                                <p:cTn id="438" presetID="16" presetClass="entr" presetSubtype="21" fill="hold" grpId="0" nodeType="clickEffect">
                                  <p:stCondLst>
                                    <p:cond delay="0"/>
                                  </p:stCondLst>
                                  <p:childTnLst>
                                    <p:set>
                                      <p:cBhvr>
                                        <p:cTn id="439" dur="1" fill="hold">
                                          <p:stCondLst>
                                            <p:cond delay="0"/>
                                          </p:stCondLst>
                                        </p:cTn>
                                        <p:tgtEl>
                                          <p:spTgt spid="179"/>
                                        </p:tgtEl>
                                        <p:attrNameLst>
                                          <p:attrName>style.visibility</p:attrName>
                                        </p:attrNameLst>
                                      </p:cBhvr>
                                      <p:to>
                                        <p:strVal val="visible"/>
                                      </p:to>
                                    </p:set>
                                    <p:animEffect transition="in" filter="barn(inVertical)">
                                      <p:cBhvr>
                                        <p:cTn id="440" dur="500"/>
                                        <p:tgtEl>
                                          <p:spTgt spid="179"/>
                                        </p:tgtEl>
                                      </p:cBhvr>
                                    </p:animEffect>
                                  </p:childTnLst>
                                </p:cTn>
                              </p:par>
                              <p:par>
                                <p:cTn id="441" presetID="16" presetClass="entr" presetSubtype="21" fill="hold" grpId="0" nodeType="withEffect">
                                  <p:stCondLst>
                                    <p:cond delay="0"/>
                                  </p:stCondLst>
                                  <p:childTnLst>
                                    <p:set>
                                      <p:cBhvr>
                                        <p:cTn id="442" dur="1" fill="hold">
                                          <p:stCondLst>
                                            <p:cond delay="0"/>
                                          </p:stCondLst>
                                        </p:cTn>
                                        <p:tgtEl>
                                          <p:spTgt spid="170"/>
                                        </p:tgtEl>
                                        <p:attrNameLst>
                                          <p:attrName>style.visibility</p:attrName>
                                        </p:attrNameLst>
                                      </p:cBhvr>
                                      <p:to>
                                        <p:strVal val="visible"/>
                                      </p:to>
                                    </p:set>
                                    <p:animEffect transition="in" filter="barn(inVertical)">
                                      <p:cBhvr>
                                        <p:cTn id="443" dur="500"/>
                                        <p:tgtEl>
                                          <p:spTgt spid="170"/>
                                        </p:tgtEl>
                                      </p:cBhvr>
                                    </p:animEffect>
                                  </p:childTnLst>
                                </p:cTn>
                              </p:par>
                              <p:par>
                                <p:cTn id="444" presetID="16" presetClass="entr" presetSubtype="21" fill="hold" grpId="0" nodeType="withEffect">
                                  <p:stCondLst>
                                    <p:cond delay="0"/>
                                  </p:stCondLst>
                                  <p:childTnLst>
                                    <p:set>
                                      <p:cBhvr>
                                        <p:cTn id="445" dur="1" fill="hold">
                                          <p:stCondLst>
                                            <p:cond delay="0"/>
                                          </p:stCondLst>
                                        </p:cTn>
                                        <p:tgtEl>
                                          <p:spTgt spid="134"/>
                                        </p:tgtEl>
                                        <p:attrNameLst>
                                          <p:attrName>style.visibility</p:attrName>
                                        </p:attrNameLst>
                                      </p:cBhvr>
                                      <p:to>
                                        <p:strVal val="visible"/>
                                      </p:to>
                                    </p:set>
                                    <p:animEffect transition="in" filter="barn(inVertical)">
                                      <p:cBhvr>
                                        <p:cTn id="446" dur="500"/>
                                        <p:tgtEl>
                                          <p:spTgt spid="134"/>
                                        </p:tgtEl>
                                      </p:cBhvr>
                                    </p:animEffect>
                                  </p:childTnLst>
                                </p:cTn>
                              </p:par>
                              <p:par>
                                <p:cTn id="447" presetID="16" presetClass="entr" presetSubtype="21" fill="hold" grpId="0" nodeType="withEffect">
                                  <p:stCondLst>
                                    <p:cond delay="0"/>
                                  </p:stCondLst>
                                  <p:childTnLst>
                                    <p:set>
                                      <p:cBhvr>
                                        <p:cTn id="448" dur="1" fill="hold">
                                          <p:stCondLst>
                                            <p:cond delay="0"/>
                                          </p:stCondLst>
                                        </p:cTn>
                                        <p:tgtEl>
                                          <p:spTgt spid="233"/>
                                        </p:tgtEl>
                                        <p:attrNameLst>
                                          <p:attrName>style.visibility</p:attrName>
                                        </p:attrNameLst>
                                      </p:cBhvr>
                                      <p:to>
                                        <p:strVal val="visible"/>
                                      </p:to>
                                    </p:set>
                                    <p:animEffect transition="in" filter="barn(inVertical)">
                                      <p:cBhvr>
                                        <p:cTn id="449" dur="500"/>
                                        <p:tgtEl>
                                          <p:spTgt spid="233"/>
                                        </p:tgtEl>
                                      </p:cBhvr>
                                    </p:animEffect>
                                  </p:childTnLst>
                                </p:cTn>
                              </p:par>
                              <p:par>
                                <p:cTn id="450" presetID="16" presetClass="entr" presetSubtype="21" fill="hold" grpId="0" nodeType="withEffect">
                                  <p:stCondLst>
                                    <p:cond delay="0"/>
                                  </p:stCondLst>
                                  <p:childTnLst>
                                    <p:set>
                                      <p:cBhvr>
                                        <p:cTn id="451" dur="1" fill="hold">
                                          <p:stCondLst>
                                            <p:cond delay="0"/>
                                          </p:stCondLst>
                                        </p:cTn>
                                        <p:tgtEl>
                                          <p:spTgt spid="152"/>
                                        </p:tgtEl>
                                        <p:attrNameLst>
                                          <p:attrName>style.visibility</p:attrName>
                                        </p:attrNameLst>
                                      </p:cBhvr>
                                      <p:to>
                                        <p:strVal val="visible"/>
                                      </p:to>
                                    </p:set>
                                    <p:animEffect transition="in" filter="barn(inVertical)">
                                      <p:cBhvr>
                                        <p:cTn id="452" dur="500"/>
                                        <p:tgtEl>
                                          <p:spTgt spid="152"/>
                                        </p:tgtEl>
                                      </p:cBhvr>
                                    </p:animEffect>
                                  </p:childTnLst>
                                </p:cTn>
                              </p:par>
                              <p:par>
                                <p:cTn id="453" presetID="16" presetClass="entr" presetSubtype="21" fill="hold" grpId="0" nodeType="withEffect">
                                  <p:stCondLst>
                                    <p:cond delay="0"/>
                                  </p:stCondLst>
                                  <p:childTnLst>
                                    <p:set>
                                      <p:cBhvr>
                                        <p:cTn id="454" dur="1" fill="hold">
                                          <p:stCondLst>
                                            <p:cond delay="0"/>
                                          </p:stCondLst>
                                        </p:cTn>
                                        <p:tgtEl>
                                          <p:spTgt spid="161"/>
                                        </p:tgtEl>
                                        <p:attrNameLst>
                                          <p:attrName>style.visibility</p:attrName>
                                        </p:attrNameLst>
                                      </p:cBhvr>
                                      <p:to>
                                        <p:strVal val="visible"/>
                                      </p:to>
                                    </p:set>
                                    <p:animEffect transition="in" filter="barn(inVertical)">
                                      <p:cBhvr>
                                        <p:cTn id="455" dur="500"/>
                                        <p:tgtEl>
                                          <p:spTgt spid="161"/>
                                        </p:tgtEl>
                                      </p:cBhvr>
                                    </p:animEffect>
                                  </p:childTnLst>
                                </p:cTn>
                              </p:par>
                              <p:par>
                                <p:cTn id="456" presetID="16" presetClass="entr" presetSubtype="21" fill="hold" grpId="0" nodeType="withEffect">
                                  <p:stCondLst>
                                    <p:cond delay="0"/>
                                  </p:stCondLst>
                                  <p:childTnLst>
                                    <p:set>
                                      <p:cBhvr>
                                        <p:cTn id="457" dur="1" fill="hold">
                                          <p:stCondLst>
                                            <p:cond delay="0"/>
                                          </p:stCondLst>
                                        </p:cTn>
                                        <p:tgtEl>
                                          <p:spTgt spid="216"/>
                                        </p:tgtEl>
                                        <p:attrNameLst>
                                          <p:attrName>style.visibility</p:attrName>
                                        </p:attrNameLst>
                                      </p:cBhvr>
                                      <p:to>
                                        <p:strVal val="visible"/>
                                      </p:to>
                                    </p:set>
                                    <p:animEffect transition="in" filter="barn(inVertical)">
                                      <p:cBhvr>
                                        <p:cTn id="458" dur="500"/>
                                        <p:tgtEl>
                                          <p:spTgt spid="216"/>
                                        </p:tgtEl>
                                      </p:cBhvr>
                                    </p:animEffect>
                                  </p:childTnLst>
                                </p:cTn>
                              </p:par>
                              <p:par>
                                <p:cTn id="459" presetID="16" presetClass="entr" presetSubtype="21" fill="hold" grpId="0" nodeType="withEffect">
                                  <p:stCondLst>
                                    <p:cond delay="0"/>
                                  </p:stCondLst>
                                  <p:childTnLst>
                                    <p:set>
                                      <p:cBhvr>
                                        <p:cTn id="460" dur="1" fill="hold">
                                          <p:stCondLst>
                                            <p:cond delay="0"/>
                                          </p:stCondLst>
                                        </p:cTn>
                                        <p:tgtEl>
                                          <p:spTgt spid="188"/>
                                        </p:tgtEl>
                                        <p:attrNameLst>
                                          <p:attrName>style.visibility</p:attrName>
                                        </p:attrNameLst>
                                      </p:cBhvr>
                                      <p:to>
                                        <p:strVal val="visible"/>
                                      </p:to>
                                    </p:set>
                                    <p:animEffect transition="in" filter="barn(inVertical)">
                                      <p:cBhvr>
                                        <p:cTn id="461" dur="500"/>
                                        <p:tgtEl>
                                          <p:spTgt spid="188"/>
                                        </p:tgtEl>
                                      </p:cBhvr>
                                    </p:animEffect>
                                  </p:childTnLst>
                                </p:cTn>
                              </p:par>
                              <p:par>
                                <p:cTn id="462" presetID="16" presetClass="entr" presetSubtype="21" fill="hold" grpId="0" nodeType="withEffect">
                                  <p:stCondLst>
                                    <p:cond delay="0"/>
                                  </p:stCondLst>
                                  <p:childTnLst>
                                    <p:set>
                                      <p:cBhvr>
                                        <p:cTn id="463" dur="1" fill="hold">
                                          <p:stCondLst>
                                            <p:cond delay="0"/>
                                          </p:stCondLst>
                                        </p:cTn>
                                        <p:tgtEl>
                                          <p:spTgt spid="202"/>
                                        </p:tgtEl>
                                        <p:attrNameLst>
                                          <p:attrName>style.visibility</p:attrName>
                                        </p:attrNameLst>
                                      </p:cBhvr>
                                      <p:to>
                                        <p:strVal val="visible"/>
                                      </p:to>
                                    </p:set>
                                    <p:animEffect transition="in" filter="barn(inVertical)">
                                      <p:cBhvr>
                                        <p:cTn id="464" dur="500"/>
                                        <p:tgtEl>
                                          <p:spTgt spid="202"/>
                                        </p:tgtEl>
                                      </p:cBhvr>
                                    </p:animEffect>
                                  </p:childTnLst>
                                </p:cTn>
                              </p:par>
                              <p:par>
                                <p:cTn id="465" presetID="16" presetClass="entr" presetSubtype="21" fill="hold" grpId="0" nodeType="withEffect">
                                  <p:stCondLst>
                                    <p:cond delay="0"/>
                                  </p:stCondLst>
                                  <p:childTnLst>
                                    <p:set>
                                      <p:cBhvr>
                                        <p:cTn id="466" dur="1" fill="hold">
                                          <p:stCondLst>
                                            <p:cond delay="0"/>
                                          </p:stCondLst>
                                        </p:cTn>
                                        <p:tgtEl>
                                          <p:spTgt spid="143"/>
                                        </p:tgtEl>
                                        <p:attrNameLst>
                                          <p:attrName>style.visibility</p:attrName>
                                        </p:attrNameLst>
                                      </p:cBhvr>
                                      <p:to>
                                        <p:strVal val="visible"/>
                                      </p:to>
                                    </p:set>
                                    <p:animEffect transition="in" filter="barn(inVertical)">
                                      <p:cBhvr>
                                        <p:cTn id="467" dur="500"/>
                                        <p:tgtEl>
                                          <p:spTgt spid="143"/>
                                        </p:tgtEl>
                                      </p:cBhvr>
                                    </p:animEffect>
                                  </p:childTnLst>
                                </p:cTn>
                              </p:par>
                            </p:childTnLst>
                          </p:cTn>
                        </p:par>
                      </p:childTnLst>
                    </p:cTn>
                  </p:par>
                </p:childTnLst>
              </p:cTn>
              <p:nextCondLst>
                <p:cond evt="onClick" delay="0">
                  <p:tgtEl>
                    <p:spTgt spid="26"/>
                  </p:tgtEl>
                </p:cond>
              </p:nextCondLst>
            </p:seq>
          </p:childTnLst>
        </p:cTn>
      </p:par>
    </p:tnLst>
    <p:bldLst>
      <p:bldP spid="168" grpId="0" animBg="1"/>
      <p:bldP spid="205" grpId="0" animBg="1"/>
      <p:bldP spid="189" grpId="0" animBg="1"/>
      <p:bldP spid="184"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44" grpId="0" animBg="1"/>
      <p:bldP spid="46" grpId="0" animBg="1"/>
      <p:bldP spid="52" grpId="0" animBg="1"/>
      <p:bldP spid="53" grpId="0" animBg="1"/>
      <p:bldP spid="55" grpId="0" animBg="1"/>
      <p:bldP spid="61" grpId="0" animBg="1"/>
      <p:bldP spid="62" grpId="0" animBg="1"/>
      <p:bldP spid="64" grpId="0" animBg="1"/>
      <p:bldP spid="65" grpId="0" animBg="1"/>
      <p:bldP spid="70" grpId="0" animBg="1"/>
      <p:bldP spid="71" grpId="0" animBg="1"/>
      <p:bldP spid="72" grpId="0" animBg="1"/>
      <p:bldP spid="73" grpId="0" animBg="1"/>
      <p:bldP spid="74" grpId="0" animBg="1"/>
      <p:bldP spid="75" grpId="0" animBg="1"/>
      <p:bldP spid="77" grpId="0" animBg="1"/>
      <p:bldP spid="79" grpId="0" animBg="1"/>
      <p:bldP spid="80" grpId="0" animBg="1"/>
      <p:bldP spid="81" grpId="0" animBg="1"/>
      <p:bldP spid="82" grpId="0" animBg="1"/>
      <p:bldP spid="83" grpId="0" animBg="1"/>
      <p:bldP spid="84" grpId="0" animBg="1"/>
      <p:bldP spid="85" grpId="0" animBg="1"/>
      <p:bldP spid="86" grpId="0" animBg="1"/>
      <p:bldP spid="89" grpId="0" animBg="1"/>
      <p:bldP spid="90" grpId="0" animBg="1"/>
      <p:bldP spid="91" grpId="0" animBg="1"/>
      <p:bldP spid="92" grpId="0" animBg="1"/>
      <p:bldP spid="93" grpId="0" animBg="1"/>
      <p:bldP spid="94" grpId="0" animBg="1"/>
      <p:bldP spid="95" grpId="0" animBg="1"/>
      <p:bldP spid="97" grpId="0" animBg="1"/>
      <p:bldP spid="98" grpId="0" animBg="1"/>
      <p:bldP spid="100" grpId="0" animBg="1"/>
      <p:bldP spid="101" grpId="0" animBg="1"/>
      <p:bldP spid="102" grpId="0" animBg="1"/>
      <p:bldP spid="103" grpId="0" animBg="1"/>
      <p:bldP spid="104" grpId="0" animBg="1"/>
      <p:bldP spid="106" grpId="0" animBg="1"/>
      <p:bldP spid="107" grpId="0" animBg="1"/>
      <p:bldP spid="108" grpId="0" animBg="1"/>
      <p:bldP spid="109" grpId="0" animBg="1"/>
      <p:bldP spid="110" grpId="0" animBg="1"/>
      <p:bldP spid="111" grpId="0" animBg="1"/>
      <p:bldP spid="112" grpId="0" animBg="1"/>
      <p:bldP spid="113" grpId="0" animBg="1"/>
      <p:bldP spid="117" grpId="0" animBg="1"/>
      <p:bldP spid="118" grpId="0" animBg="1"/>
      <p:bldP spid="119" grpId="0" animBg="1"/>
      <p:bldP spid="120" grpId="0" animBg="1"/>
      <p:bldP spid="121" grpId="0" animBg="1"/>
      <p:bldP spid="133" grpId="0" animBg="1"/>
      <p:bldP spid="134" grpId="0" animBg="1"/>
      <p:bldP spid="135" grpId="0" animBg="1"/>
      <p:bldP spid="136" grpId="0" animBg="1"/>
      <p:bldP spid="137" grpId="0" animBg="1"/>
      <p:bldP spid="138" grpId="0" animBg="1"/>
      <p:bldP spid="139" grpId="0" animBg="1"/>
      <p:bldP spid="140" grpId="0" animBg="1"/>
      <p:bldP spid="142" grpId="0" animBg="1"/>
      <p:bldP spid="143" grpId="0" animBg="1"/>
      <p:bldP spid="144" grpId="0" animBg="1"/>
      <p:bldP spid="145" grpId="0" animBg="1"/>
      <p:bldP spid="146" grpId="0" animBg="1"/>
      <p:bldP spid="147" grpId="0" animBg="1"/>
      <p:bldP spid="148" grpId="0" animBg="1"/>
      <p:bldP spid="149" grpId="0" animBg="1"/>
      <p:bldP spid="151" grpId="0" animBg="1"/>
      <p:bldP spid="152" grpId="0" animBg="1"/>
      <p:bldP spid="153" grpId="0" animBg="1"/>
      <p:bldP spid="154" grpId="0" animBg="1"/>
      <p:bldP spid="155" grpId="0" animBg="1"/>
      <p:bldP spid="156" grpId="0" animBg="1"/>
      <p:bldP spid="157" grpId="0" animBg="1"/>
      <p:bldP spid="158" grpId="0" animBg="1"/>
      <p:bldP spid="160" grpId="0" animBg="1"/>
      <p:bldP spid="161" grpId="0" animBg="1"/>
      <p:bldP spid="162" grpId="0" animBg="1"/>
      <p:bldP spid="163" grpId="0" animBg="1"/>
      <p:bldP spid="164" grpId="0" animBg="1"/>
      <p:bldP spid="165" grpId="0" animBg="1"/>
      <p:bldP spid="166" grpId="0" animBg="1"/>
      <p:bldP spid="167" grpId="0" animBg="1"/>
      <p:bldP spid="169" grpId="0" animBg="1"/>
      <p:bldP spid="170" grpId="0" animBg="1"/>
      <p:bldP spid="171" grpId="0" animBg="1"/>
      <p:bldP spid="172" grpId="0" animBg="1"/>
      <p:bldP spid="173" grpId="0" animBg="1"/>
      <p:bldP spid="174" grpId="0" animBg="1"/>
      <p:bldP spid="176" grpId="0" animBg="1"/>
      <p:bldP spid="178" grpId="0" animBg="1"/>
      <p:bldP spid="179" grpId="0" animBg="1"/>
      <p:bldP spid="181" grpId="0" animBg="1"/>
      <p:bldP spid="182" grpId="0" animBg="1"/>
      <p:bldP spid="187" grpId="0" animBg="1"/>
      <p:bldP spid="188" grpId="0" animBg="1"/>
      <p:bldP spid="190" grpId="0" animBg="1"/>
      <p:bldP spid="199" grpId="0" animBg="1"/>
      <p:bldP spid="216" grpId="0" animBg="1"/>
      <p:bldP spid="217" grpId="0" animBg="1"/>
      <p:bldP spid="218" grpId="0" animBg="1"/>
      <p:bldP spid="219" grpId="0" animBg="1"/>
      <p:bldP spid="220" grpId="0" animBg="1"/>
      <p:bldP spid="233" grpId="0" animBg="1"/>
      <p:bldP spid="234" grpId="0" animBg="1"/>
      <p:bldP spid="235" grpId="0" animBg="1"/>
      <p:bldP spid="236" grpId="0" animBg="1"/>
      <p:bldP spid="237" grpId="0" animBg="1"/>
      <p:bldP spid="238" grpId="0" animBg="1"/>
      <p:bldP spid="239" grpId="0" animBg="1"/>
      <p:bldP spid="3" grpId="0" animBg="1"/>
      <p:bldP spid="4" grpId="0" animBg="1"/>
      <p:bldP spid="183" grpId="0" animBg="1"/>
      <p:bldP spid="191" grpId="0" animBg="1"/>
      <p:bldP spid="192" grpId="0" animBg="1"/>
      <p:bldP spid="193" grpId="0" animBg="1"/>
      <p:bldP spid="196" grpId="0" animBg="1"/>
      <p:bldP spid="198" grpId="0" animBg="1"/>
      <p:bldP spid="202" grpId="0" animBg="1"/>
      <p:bldP spid="203" grpId="0" animBg="1"/>
      <p:bldP spid="200" grpId="0" animBg="1"/>
      <p:bldP spid="159" grpId="0" animBg="1"/>
      <p:bldP spid="177" grpId="0" animBg="1"/>
      <p:bldP spid="18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xmlns="" id="{9B8C2127-48E0-684B-B00C-F4DBCD2F51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4" y="2495736"/>
            <a:ext cx="2568778" cy="3033415"/>
          </a:xfrm>
          <a:prstGeom prst="rect">
            <a:avLst/>
          </a:prstGeom>
        </p:spPr>
      </p:pic>
      <p:pic>
        <p:nvPicPr>
          <p:cNvPr id="7" name="Picture 6">
            <a:extLst>
              <a:ext uri="{FF2B5EF4-FFF2-40B4-BE49-F238E27FC236}">
                <a16:creationId xmlns:a16="http://schemas.microsoft.com/office/drawing/2014/main" xmlns="" id="{9285B3B5-04D4-1F4B-B5C9-6EABB99D46DA}"/>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9" y="1137632"/>
            <a:ext cx="4981433" cy="1177245"/>
          </a:xfrm>
          <a:prstGeom prst="rect">
            <a:avLst/>
          </a:prstGeom>
        </p:spPr>
        <p:txBody>
          <a:bodyPr wrap="square" lIns="68576" tIns="34289" rIns="68576" bIns="34289">
            <a:spAutoFit/>
          </a:bodyPr>
          <a:lstStyle/>
          <a:p>
            <a:r>
              <a:rPr lang="vi-VN" sz="2400" b="1" i="1">
                <a:latin typeface="Times New Roman" pitchFamily="18" charset="0"/>
                <a:cs typeface="Times New Roman" pitchFamily="18" charset="0"/>
              </a:rPr>
              <a:t>Hàng ngang 1: </a:t>
            </a:r>
            <a:r>
              <a:rPr lang="vi-VN" sz="2400" i="1">
                <a:latin typeface="Times New Roman" pitchFamily="18" charset="0"/>
                <a:cs typeface="Times New Roman" pitchFamily="18" charset="0"/>
              </a:rPr>
              <a:t>Điền từ còn thiếu vào câu thơ: </a:t>
            </a:r>
            <a:r>
              <a:rPr lang="vi-VN" sz="2400" b="1" i="1">
                <a:latin typeface="Times New Roman" pitchFamily="18" charset="0"/>
                <a:cs typeface="Times New Roman" pitchFamily="18" charset="0"/>
              </a:rPr>
              <a:t>“Một bước chạm tiếng nói/ Hai bước chạm...”</a:t>
            </a:r>
            <a:endParaRPr lang="en-US" sz="2400" b="1">
              <a:latin typeface="Times New Roman" pitchFamily="18" charset="0"/>
              <a:cs typeface="Times New Roman" pitchFamily="18" charset="0"/>
            </a:endParaRPr>
          </a:p>
        </p:txBody>
      </p:sp>
      <p:sp>
        <p:nvSpPr>
          <p:cNvPr id="9" name="Right Arrow 8">
            <a:hlinkClick r:id="rId9" action="ppaction://hlinksldjump"/>
          </p:cNvPr>
          <p:cNvSpPr/>
          <p:nvPr/>
        </p:nvSpPr>
        <p:spPr>
          <a:xfrm>
            <a:off x="1361364" y="3316409"/>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76" tIns="34289" rIns="68576" bIns="34289" rtlCol="0" anchor="ctr"/>
          <a:lstStyle/>
          <a:p>
            <a:pPr algn="ctr"/>
            <a:r>
              <a:rPr lang="en-US" sz="2400">
                <a:latin typeface="Times New Roman" pitchFamily="18" charset="0"/>
                <a:cs typeface="Times New Roman" pitchFamily="18" charset="0"/>
              </a:rPr>
              <a:t>QUAY VỀ</a:t>
            </a:r>
          </a:p>
        </p:txBody>
      </p:sp>
    </p:spTree>
    <p:custDataLst>
      <p:tags r:id="rId1"/>
    </p:custDataLst>
    <p:extLst>
      <p:ext uri="{BB962C8B-B14F-4D97-AF65-F5344CB8AC3E}">
        <p14:creationId xmlns:p14="http://schemas.microsoft.com/office/powerpoint/2010/main" val="211442674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xmlns="" id="{9B8C2127-48E0-684B-B00C-F4DBCD2F51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4" y="2495736"/>
            <a:ext cx="2568778" cy="3033415"/>
          </a:xfrm>
          <a:prstGeom prst="rect">
            <a:avLst/>
          </a:prstGeom>
        </p:spPr>
      </p:pic>
      <p:pic>
        <p:nvPicPr>
          <p:cNvPr id="7" name="Picture 6">
            <a:extLst>
              <a:ext uri="{FF2B5EF4-FFF2-40B4-BE49-F238E27FC236}">
                <a16:creationId xmlns:a16="http://schemas.microsoft.com/office/drawing/2014/main" xmlns="" id="{9285B3B5-04D4-1F4B-B5C9-6EABB99D46DA}"/>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9" y="1137634"/>
            <a:ext cx="4981433" cy="807913"/>
          </a:xfrm>
          <a:prstGeom prst="rect">
            <a:avLst/>
          </a:prstGeom>
        </p:spPr>
        <p:txBody>
          <a:bodyPr wrap="square" lIns="68576" tIns="34289" rIns="68576" bIns="34289">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2: Tác giả bài </a:t>
            </a:r>
            <a:r>
              <a:rPr lang="en-US" sz="2400" b="1" i="1">
                <a:latin typeface="Times New Roman" pitchFamily="18" charset="0"/>
                <a:cs typeface="Times New Roman" pitchFamily="18" charset="0"/>
              </a:rPr>
              <a:t>“</a:t>
            </a:r>
            <a:r>
              <a:rPr lang="vi-VN" sz="2400" b="1" i="1">
                <a:latin typeface="Times New Roman" pitchFamily="18" charset="0"/>
                <a:cs typeface="Times New Roman" pitchFamily="18" charset="0"/>
              </a:rPr>
              <a:t>Nói với con</a:t>
            </a:r>
            <a:r>
              <a:rPr lang="en-US" sz="2400" b="1" i="1">
                <a:latin typeface="Times New Roman" pitchFamily="18" charset="0"/>
                <a:cs typeface="Times New Roman" pitchFamily="18" charset="0"/>
              </a:rPr>
              <a:t>”</a:t>
            </a:r>
            <a:r>
              <a:rPr lang="vi-VN" sz="2400" b="1" i="1">
                <a:latin typeface="Times New Roman" pitchFamily="18" charset="0"/>
                <a:cs typeface="Times New Roman" pitchFamily="18" charset="0"/>
              </a:rPr>
              <a:t> là người dân tộc nào?</a:t>
            </a:r>
            <a:endParaRPr lang="en-US" sz="2400" b="1">
              <a:latin typeface="Times New Roman" pitchFamily="18" charset="0"/>
              <a:cs typeface="Times New Roman" pitchFamily="18" charset="0"/>
            </a:endParaRPr>
          </a:p>
        </p:txBody>
      </p:sp>
      <p:sp>
        <p:nvSpPr>
          <p:cNvPr id="9" name="Right Arrow 8">
            <a:hlinkClick r:id="rId9" action="ppaction://hlinksldjump"/>
          </p:cNvPr>
          <p:cNvSpPr/>
          <p:nvPr/>
        </p:nvSpPr>
        <p:spPr>
          <a:xfrm>
            <a:off x="1361364" y="3316409"/>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76" tIns="34289" rIns="68576" bIns="34289" rtlCol="0" anchor="ctr"/>
          <a:lstStyle/>
          <a:p>
            <a:pPr algn="ctr"/>
            <a:r>
              <a:rPr lang="en-US" sz="2400">
                <a:latin typeface="Times New Roman" pitchFamily="18" charset="0"/>
                <a:cs typeface="Times New Roman" pitchFamily="18" charset="0"/>
              </a:rPr>
              <a:t>QUAY VỀ</a:t>
            </a:r>
          </a:p>
        </p:txBody>
      </p:sp>
    </p:spTree>
    <p:custDataLst>
      <p:tags r:id="rId1"/>
    </p:custDataLst>
    <p:extLst>
      <p:ext uri="{BB962C8B-B14F-4D97-AF65-F5344CB8AC3E}">
        <p14:creationId xmlns:p14="http://schemas.microsoft.com/office/powerpoint/2010/main" val="96230937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xmlns="" id="{9B8C2127-48E0-684B-B00C-F4DBCD2F51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4" y="2495736"/>
            <a:ext cx="2568778" cy="3033415"/>
          </a:xfrm>
          <a:prstGeom prst="rect">
            <a:avLst/>
          </a:prstGeom>
        </p:spPr>
      </p:pic>
      <p:pic>
        <p:nvPicPr>
          <p:cNvPr id="7" name="Picture 6">
            <a:extLst>
              <a:ext uri="{FF2B5EF4-FFF2-40B4-BE49-F238E27FC236}">
                <a16:creationId xmlns:a16="http://schemas.microsoft.com/office/drawing/2014/main" xmlns="" id="{9285B3B5-04D4-1F4B-B5C9-6EABB99D46DA}"/>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41"/>
            <a:ext cx="7413910" cy="2793202"/>
          </a:xfrm>
          <a:prstGeom prst="rect">
            <a:avLst/>
          </a:prstGeom>
        </p:spPr>
      </p:pic>
      <p:sp>
        <p:nvSpPr>
          <p:cNvPr id="8" name="Rectangle 7"/>
          <p:cNvSpPr/>
          <p:nvPr/>
        </p:nvSpPr>
        <p:spPr>
          <a:xfrm>
            <a:off x="2283048" y="1137632"/>
            <a:ext cx="6009616" cy="1177245"/>
          </a:xfrm>
          <a:prstGeom prst="rect">
            <a:avLst/>
          </a:prstGeom>
        </p:spPr>
        <p:txBody>
          <a:bodyPr wrap="square" lIns="68576" tIns="34289" rIns="68576" bIns="34289">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3: Hai câu thơ: “Chân phải bước tới cha/ Chân trái bước tới mẹ” gợi nhắc đến tình cảm thiêng liêng nào?</a:t>
            </a:r>
            <a:endParaRPr lang="en-US" sz="2400" b="1">
              <a:latin typeface="Times New Roman" pitchFamily="18" charset="0"/>
              <a:cs typeface="Times New Roman" pitchFamily="18" charset="0"/>
            </a:endParaRPr>
          </a:p>
        </p:txBody>
      </p:sp>
      <p:sp>
        <p:nvSpPr>
          <p:cNvPr id="9" name="Right Arrow 8">
            <a:hlinkClick r:id="rId9" action="ppaction://hlinksldjump"/>
          </p:cNvPr>
          <p:cNvSpPr/>
          <p:nvPr/>
        </p:nvSpPr>
        <p:spPr>
          <a:xfrm>
            <a:off x="1361364" y="3316409"/>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76" tIns="34289" rIns="68576" bIns="34289" rtlCol="0" anchor="ctr"/>
          <a:lstStyle/>
          <a:p>
            <a:pPr algn="ctr"/>
            <a:r>
              <a:rPr lang="en-US" sz="2400">
                <a:latin typeface="Times New Roman" pitchFamily="18" charset="0"/>
                <a:cs typeface="Times New Roman" pitchFamily="18" charset="0"/>
              </a:rPr>
              <a:t>QUAY VỀ</a:t>
            </a:r>
          </a:p>
        </p:txBody>
      </p:sp>
    </p:spTree>
    <p:custDataLst>
      <p:tags r:id="rId1"/>
    </p:custDataLst>
    <p:extLst>
      <p:ext uri="{BB962C8B-B14F-4D97-AF65-F5344CB8AC3E}">
        <p14:creationId xmlns:p14="http://schemas.microsoft.com/office/powerpoint/2010/main" val="96230937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xmlns="" id="{9B8C2127-48E0-684B-B00C-F4DBCD2F51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4" y="2495736"/>
            <a:ext cx="2568778" cy="3033415"/>
          </a:xfrm>
          <a:prstGeom prst="rect">
            <a:avLst/>
          </a:prstGeom>
        </p:spPr>
      </p:pic>
      <p:pic>
        <p:nvPicPr>
          <p:cNvPr id="7" name="Picture 6">
            <a:extLst>
              <a:ext uri="{FF2B5EF4-FFF2-40B4-BE49-F238E27FC236}">
                <a16:creationId xmlns:a16="http://schemas.microsoft.com/office/drawing/2014/main" xmlns="" id="{9285B3B5-04D4-1F4B-B5C9-6EABB99D46DA}"/>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9" y="296840"/>
            <a:ext cx="7461207" cy="2840499"/>
          </a:xfrm>
          <a:prstGeom prst="rect">
            <a:avLst/>
          </a:prstGeom>
        </p:spPr>
      </p:pic>
      <p:sp>
        <p:nvSpPr>
          <p:cNvPr id="8" name="Rectangle 7"/>
          <p:cNvSpPr/>
          <p:nvPr/>
        </p:nvSpPr>
        <p:spPr>
          <a:xfrm>
            <a:off x="2511064" y="1011924"/>
            <a:ext cx="5489354" cy="1546577"/>
          </a:xfrm>
          <a:prstGeom prst="rect">
            <a:avLst/>
          </a:prstGeom>
        </p:spPr>
        <p:txBody>
          <a:bodyPr wrap="square" lIns="68576" tIns="34289" rIns="68576" bIns="34289">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4: Biện pháp tu từ nào được sử dụng trong câu “Sống như sông như suối/ Lên thác xuống ghềnh/ Không lo cực nhọc”</a:t>
            </a:r>
            <a:endParaRPr lang="en-US" sz="2400" b="1">
              <a:latin typeface="Times New Roman" pitchFamily="18" charset="0"/>
              <a:cs typeface="Times New Roman" pitchFamily="18" charset="0"/>
            </a:endParaRPr>
          </a:p>
        </p:txBody>
      </p:sp>
      <p:sp>
        <p:nvSpPr>
          <p:cNvPr id="9" name="Right Arrow 8">
            <a:hlinkClick r:id="rId9" action="ppaction://hlinksldjump"/>
          </p:cNvPr>
          <p:cNvSpPr/>
          <p:nvPr/>
        </p:nvSpPr>
        <p:spPr>
          <a:xfrm>
            <a:off x="1361364" y="3316409"/>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76" tIns="34289" rIns="68576" bIns="34289" rtlCol="0" anchor="ctr"/>
          <a:lstStyle/>
          <a:p>
            <a:pPr algn="ctr"/>
            <a:r>
              <a:rPr lang="en-US" sz="2400">
                <a:latin typeface="Times New Roman" pitchFamily="18" charset="0"/>
                <a:cs typeface="Times New Roman" pitchFamily="18" charset="0"/>
              </a:rPr>
              <a:t>QUAY VỀ</a:t>
            </a:r>
          </a:p>
        </p:txBody>
      </p:sp>
    </p:spTree>
    <p:custDataLst>
      <p:tags r:id="rId1"/>
    </p:custDataLst>
    <p:extLst>
      <p:ext uri="{BB962C8B-B14F-4D97-AF65-F5344CB8AC3E}">
        <p14:creationId xmlns:p14="http://schemas.microsoft.com/office/powerpoint/2010/main" val="962309373"/>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xmlns="" id="{9B8C2127-48E0-684B-B00C-F4DBCD2F51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4" y="2495736"/>
            <a:ext cx="2568778" cy="3033415"/>
          </a:xfrm>
          <a:prstGeom prst="rect">
            <a:avLst/>
          </a:prstGeom>
        </p:spPr>
      </p:pic>
      <p:pic>
        <p:nvPicPr>
          <p:cNvPr id="7" name="Picture 6">
            <a:extLst>
              <a:ext uri="{FF2B5EF4-FFF2-40B4-BE49-F238E27FC236}">
                <a16:creationId xmlns:a16="http://schemas.microsoft.com/office/drawing/2014/main" xmlns="" id="{9285B3B5-04D4-1F4B-B5C9-6EABB99D46DA}"/>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213948" y="296839"/>
            <a:ext cx="7614745" cy="2730140"/>
          </a:xfrm>
          <a:prstGeom prst="rect">
            <a:avLst/>
          </a:prstGeom>
        </p:spPr>
      </p:pic>
      <p:sp>
        <p:nvSpPr>
          <p:cNvPr id="8" name="Rectangle 7"/>
          <p:cNvSpPr/>
          <p:nvPr/>
        </p:nvSpPr>
        <p:spPr>
          <a:xfrm>
            <a:off x="2292824" y="1073287"/>
            <a:ext cx="6272418" cy="1177245"/>
          </a:xfrm>
          <a:prstGeom prst="rect">
            <a:avLst/>
          </a:prstGeom>
        </p:spPr>
        <p:txBody>
          <a:bodyPr wrap="square" lIns="68576" tIns="34289" rIns="68576" bIns="34289">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5: Điền từ còn thiếu vào câu thơ:</a:t>
            </a:r>
            <a:endParaRPr lang="en-US" sz="2400" b="1">
              <a:latin typeface="Times New Roman" pitchFamily="18" charset="0"/>
              <a:cs typeface="Times New Roman" pitchFamily="18" charset="0"/>
            </a:endParaRPr>
          </a:p>
          <a:p>
            <a:r>
              <a:rPr lang="vi-VN" sz="2400" b="1" i="1">
                <a:latin typeface="Times New Roman" pitchFamily="18" charset="0"/>
                <a:cs typeface="Times New Roman" pitchFamily="18" charset="0"/>
              </a:rPr>
              <a:t>“Người đồng mình tự đục đá kê cao...</a:t>
            </a:r>
            <a:endParaRPr lang="en-US" sz="2400" b="1">
              <a:latin typeface="Times New Roman" pitchFamily="18" charset="0"/>
              <a:cs typeface="Times New Roman" pitchFamily="18" charset="0"/>
            </a:endParaRPr>
          </a:p>
          <a:p>
            <a:r>
              <a:rPr lang="vi-VN" sz="2400" b="1" i="1">
                <a:latin typeface="Times New Roman" pitchFamily="18" charset="0"/>
                <a:cs typeface="Times New Roman" pitchFamily="18" charset="0"/>
              </a:rPr>
              <a:t>Còn...thì làm phong tục”</a:t>
            </a:r>
            <a:endParaRPr lang="en-US" sz="2400" b="1">
              <a:latin typeface="Times New Roman" pitchFamily="18" charset="0"/>
              <a:cs typeface="Times New Roman" pitchFamily="18" charset="0"/>
            </a:endParaRPr>
          </a:p>
        </p:txBody>
      </p:sp>
      <p:sp>
        <p:nvSpPr>
          <p:cNvPr id="9" name="Right Arrow 8">
            <a:hlinkClick r:id="rId9" action="ppaction://hlinksldjump"/>
          </p:cNvPr>
          <p:cNvSpPr/>
          <p:nvPr/>
        </p:nvSpPr>
        <p:spPr>
          <a:xfrm>
            <a:off x="1361364" y="3316409"/>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76" tIns="34289" rIns="68576" bIns="34289" rtlCol="0" anchor="ctr"/>
          <a:lstStyle/>
          <a:p>
            <a:pPr algn="ctr"/>
            <a:r>
              <a:rPr lang="en-US" sz="2400">
                <a:latin typeface="Times New Roman" pitchFamily="18" charset="0"/>
                <a:cs typeface="Times New Roman" pitchFamily="18" charset="0"/>
              </a:rPr>
              <a:t>QUAY VỀ</a:t>
            </a:r>
          </a:p>
        </p:txBody>
      </p:sp>
    </p:spTree>
    <p:custDataLst>
      <p:tags r:id="rId1"/>
    </p:custDataLst>
    <p:extLst>
      <p:ext uri="{BB962C8B-B14F-4D97-AF65-F5344CB8AC3E}">
        <p14:creationId xmlns:p14="http://schemas.microsoft.com/office/powerpoint/2010/main" val="96230937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xmlns="" id="{9B8C2127-48E0-684B-B00C-F4DBCD2F51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4" y="2495736"/>
            <a:ext cx="2568778" cy="3033415"/>
          </a:xfrm>
          <a:prstGeom prst="rect">
            <a:avLst/>
          </a:prstGeom>
        </p:spPr>
      </p:pic>
      <p:pic>
        <p:nvPicPr>
          <p:cNvPr id="7" name="Picture 6">
            <a:extLst>
              <a:ext uri="{FF2B5EF4-FFF2-40B4-BE49-F238E27FC236}">
                <a16:creationId xmlns:a16="http://schemas.microsoft.com/office/drawing/2014/main" xmlns="" id="{9285B3B5-04D4-1F4B-B5C9-6EABB99D46DA}"/>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9" y="1137634"/>
            <a:ext cx="4981433" cy="807913"/>
          </a:xfrm>
          <a:prstGeom prst="rect">
            <a:avLst/>
          </a:prstGeom>
        </p:spPr>
        <p:txBody>
          <a:bodyPr wrap="square" lIns="68576" tIns="34289" rIns="68576" bIns="34289">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6: Phương thức biểu đạt chính của bài thơ là gì?</a:t>
            </a:r>
            <a:endParaRPr lang="en-US" sz="2400" b="1">
              <a:latin typeface="Times New Roman" pitchFamily="18" charset="0"/>
              <a:cs typeface="Times New Roman" pitchFamily="18" charset="0"/>
            </a:endParaRPr>
          </a:p>
        </p:txBody>
      </p:sp>
      <p:sp>
        <p:nvSpPr>
          <p:cNvPr id="9" name="Right Arrow 8">
            <a:hlinkClick r:id="rId9" action="ppaction://hlinksldjump"/>
          </p:cNvPr>
          <p:cNvSpPr/>
          <p:nvPr/>
        </p:nvSpPr>
        <p:spPr>
          <a:xfrm>
            <a:off x="1361364" y="3316409"/>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76" tIns="34289" rIns="68576" bIns="34289" rtlCol="0" anchor="ctr"/>
          <a:lstStyle/>
          <a:p>
            <a:pPr algn="ctr"/>
            <a:r>
              <a:rPr lang="en-US" sz="2400">
                <a:latin typeface="Times New Roman" pitchFamily="18" charset="0"/>
                <a:cs typeface="Times New Roman" pitchFamily="18" charset="0"/>
              </a:rPr>
              <a:t>QUAY VỀ</a:t>
            </a:r>
          </a:p>
        </p:txBody>
      </p:sp>
    </p:spTree>
    <p:custDataLst>
      <p:tags r:id="rId1"/>
    </p:custDataLst>
    <p:extLst>
      <p:ext uri="{BB962C8B-B14F-4D97-AF65-F5344CB8AC3E}">
        <p14:creationId xmlns:p14="http://schemas.microsoft.com/office/powerpoint/2010/main" val="96230937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xmlns="" id="{9B8C2127-48E0-684B-B00C-F4DBCD2F51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4" y="2495736"/>
            <a:ext cx="2568778" cy="3033415"/>
          </a:xfrm>
          <a:prstGeom prst="rect">
            <a:avLst/>
          </a:prstGeom>
        </p:spPr>
      </p:pic>
      <p:pic>
        <p:nvPicPr>
          <p:cNvPr id="7" name="Picture 6">
            <a:extLst>
              <a:ext uri="{FF2B5EF4-FFF2-40B4-BE49-F238E27FC236}">
                <a16:creationId xmlns:a16="http://schemas.microsoft.com/office/drawing/2014/main" xmlns="" id="{9285B3B5-04D4-1F4B-B5C9-6EABB99D46DA}"/>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600728" y="3"/>
            <a:ext cx="8182303" cy="3019567"/>
          </a:xfrm>
          <a:prstGeom prst="rect">
            <a:avLst/>
          </a:prstGeom>
        </p:spPr>
      </p:pic>
      <p:sp>
        <p:nvSpPr>
          <p:cNvPr id="8" name="Rectangle 7"/>
          <p:cNvSpPr/>
          <p:nvPr/>
        </p:nvSpPr>
        <p:spPr>
          <a:xfrm>
            <a:off x="1361364" y="949159"/>
            <a:ext cx="6661026" cy="1546577"/>
          </a:xfrm>
          <a:prstGeom prst="rect">
            <a:avLst/>
          </a:prstGeom>
        </p:spPr>
        <p:txBody>
          <a:bodyPr wrap="square" lIns="68576" tIns="34289" rIns="68576" bIns="34289">
            <a:spAutoFit/>
          </a:bodyPr>
          <a:lstStyle/>
          <a:p>
            <a:r>
              <a:rPr lang="en-US" sz="2400" i="1"/>
              <a:t>Hàng</a:t>
            </a:r>
            <a:r>
              <a:rPr lang="vi-VN" sz="2400" i="1"/>
              <a:t> ngang 7: Điền từ còn thiếu vào câu thơ:</a:t>
            </a:r>
            <a:endParaRPr lang="en-US" sz="2400"/>
          </a:p>
          <a:p>
            <a:r>
              <a:rPr lang="vi-VN" sz="2400" i="1"/>
              <a:t>“Người đồng mình thương lắm con ơi</a:t>
            </a:r>
            <a:endParaRPr lang="en-US" sz="2400"/>
          </a:p>
          <a:p>
            <a:r>
              <a:rPr lang="vi-VN" sz="2400" i="1"/>
              <a:t>Cao đo...</a:t>
            </a:r>
            <a:endParaRPr lang="en-US" sz="2400"/>
          </a:p>
          <a:p>
            <a:r>
              <a:rPr lang="vi-VN" sz="2400" i="1"/>
              <a:t>Xa nuôi chí lớn”</a:t>
            </a:r>
            <a:endParaRPr lang="en-US" sz="2400"/>
          </a:p>
        </p:txBody>
      </p:sp>
      <p:sp>
        <p:nvSpPr>
          <p:cNvPr id="9" name="Right Arrow 8">
            <a:hlinkClick r:id="rId9" action="ppaction://hlinksldjump"/>
          </p:cNvPr>
          <p:cNvSpPr/>
          <p:nvPr/>
        </p:nvSpPr>
        <p:spPr>
          <a:xfrm>
            <a:off x="1361364" y="3316409"/>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76" tIns="34289" rIns="68576" bIns="34289" rtlCol="0" anchor="ctr"/>
          <a:lstStyle/>
          <a:p>
            <a:pPr algn="ctr"/>
            <a:r>
              <a:rPr lang="en-US" sz="2400">
                <a:latin typeface="Times New Roman" pitchFamily="18" charset="0"/>
                <a:cs typeface="Times New Roman" pitchFamily="18" charset="0"/>
              </a:rPr>
              <a:t>QUAY VỀ</a:t>
            </a:r>
          </a:p>
        </p:txBody>
      </p:sp>
    </p:spTree>
    <p:custDataLst>
      <p:tags r:id="rId1"/>
    </p:custDataLst>
    <p:extLst>
      <p:ext uri="{BB962C8B-B14F-4D97-AF65-F5344CB8AC3E}">
        <p14:creationId xmlns:p14="http://schemas.microsoft.com/office/powerpoint/2010/main" val="96230937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940" name="Google Shape;940;p46"/>
          <p:cNvSpPr/>
          <p:nvPr/>
        </p:nvSpPr>
        <p:spPr>
          <a:xfrm>
            <a:off x="5636436" y="-31580"/>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19" tIns="91419" rIns="91419" bIns="91419" anchor="ctr" anchorCtr="0">
            <a:noAutofit/>
          </a:bodyPr>
          <a:lstStyle/>
          <a:p>
            <a:endParaRPr/>
          </a:p>
        </p:txBody>
      </p:sp>
      <p:grpSp>
        <p:nvGrpSpPr>
          <p:cNvPr id="269" name="Google Shape;698;p39">
            <a:extLst>
              <a:ext uri="{FF2B5EF4-FFF2-40B4-BE49-F238E27FC236}">
                <a16:creationId xmlns:a16="http://schemas.microsoft.com/office/drawing/2014/main" xmlns="" id="{7918459A-9169-B3C6-E902-8CA28A0487DD}"/>
              </a:ext>
            </a:extLst>
          </p:cNvPr>
          <p:cNvGrpSpPr/>
          <p:nvPr/>
        </p:nvGrpSpPr>
        <p:grpSpPr>
          <a:xfrm>
            <a:off x="6297340" y="-31348"/>
            <a:ext cx="2888516" cy="4409086"/>
            <a:chOff x="5470500" y="1732128"/>
            <a:chExt cx="2305515" cy="3185920"/>
          </a:xfrm>
        </p:grpSpPr>
        <p:sp>
          <p:nvSpPr>
            <p:cNvPr id="270" name="Google Shape;699;p39">
              <a:extLst>
                <a:ext uri="{FF2B5EF4-FFF2-40B4-BE49-F238E27FC236}">
                  <a16:creationId xmlns:a16="http://schemas.microsoft.com/office/drawing/2014/main" xmlns="" id="{4E7AC30E-1CCB-6B1B-CB69-7623A7213178}"/>
                </a:ext>
              </a:extLst>
            </p:cNvPr>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1" name="Google Shape;700;p39">
              <a:extLst>
                <a:ext uri="{FF2B5EF4-FFF2-40B4-BE49-F238E27FC236}">
                  <a16:creationId xmlns:a16="http://schemas.microsoft.com/office/drawing/2014/main" xmlns="" id="{82DA3EE7-5273-FCE4-BF2D-C5286B0D388E}"/>
                </a:ext>
              </a:extLst>
            </p:cNvPr>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 name="Google Shape;701;p39">
              <a:extLst>
                <a:ext uri="{FF2B5EF4-FFF2-40B4-BE49-F238E27FC236}">
                  <a16:creationId xmlns:a16="http://schemas.microsoft.com/office/drawing/2014/main" xmlns="" id="{08FABC8A-1EFA-7D35-016A-E136E37522AA}"/>
                </a:ext>
              </a:extLst>
            </p:cNvPr>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3" name="Google Shape;702;p39">
              <a:extLst>
                <a:ext uri="{FF2B5EF4-FFF2-40B4-BE49-F238E27FC236}">
                  <a16:creationId xmlns:a16="http://schemas.microsoft.com/office/drawing/2014/main" xmlns="" id="{44178262-3491-6428-C15A-207305A2A3A9}"/>
                </a:ext>
              </a:extLst>
            </p:cNvPr>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4" name="Google Shape;703;p39">
              <a:extLst>
                <a:ext uri="{FF2B5EF4-FFF2-40B4-BE49-F238E27FC236}">
                  <a16:creationId xmlns:a16="http://schemas.microsoft.com/office/drawing/2014/main" xmlns="" id="{635FAFF4-5ECF-5223-BAFE-20D0EFF631B5}"/>
                </a:ext>
              </a:extLst>
            </p:cNvPr>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5" name="Google Shape;704;p39">
              <a:extLst>
                <a:ext uri="{FF2B5EF4-FFF2-40B4-BE49-F238E27FC236}">
                  <a16:creationId xmlns:a16="http://schemas.microsoft.com/office/drawing/2014/main" xmlns="" id="{BDA30C30-0C79-9924-555C-8E235F934807}"/>
                </a:ext>
              </a:extLst>
            </p:cNvPr>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876" name="Google Shape;876;p46"/>
          <p:cNvSpPr/>
          <p:nvPr/>
        </p:nvSpPr>
        <p:spPr>
          <a:xfrm>
            <a:off x="3438526" y="2982500"/>
            <a:ext cx="4838748" cy="476259"/>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5"/>
          </a:solidFill>
          <a:ln>
            <a:noFill/>
          </a:ln>
        </p:spPr>
        <p:txBody>
          <a:bodyPr spcFirstLastPara="1" wrap="square" lIns="91419" tIns="91419" rIns="91419" bIns="91419" anchor="ctr" anchorCtr="0">
            <a:noAutofit/>
          </a:bodyPr>
          <a:lstStyle/>
          <a:p>
            <a:endParaRPr/>
          </a:p>
        </p:txBody>
      </p:sp>
      <p:sp>
        <p:nvSpPr>
          <p:cNvPr id="877" name="Google Shape;877;p46"/>
          <p:cNvSpPr/>
          <p:nvPr/>
        </p:nvSpPr>
        <p:spPr>
          <a:xfrm rot="351442">
            <a:off x="2677095" y="95569"/>
            <a:ext cx="1522867" cy="1070797"/>
          </a:xfrm>
          <a:prstGeom prst="cloud">
            <a:avLst/>
          </a:prstGeom>
          <a:solidFill>
            <a:schemeClr val="accent4"/>
          </a:solidFill>
          <a:ln>
            <a:noFill/>
          </a:ln>
        </p:spPr>
        <p:txBody>
          <a:bodyPr spcFirstLastPara="1" wrap="square" lIns="91419" tIns="91419" rIns="91419" bIns="91419" anchor="ctr" anchorCtr="0">
            <a:noAutofit/>
          </a:bodyPr>
          <a:lstStyle/>
          <a:p>
            <a:endParaRPr/>
          </a:p>
        </p:txBody>
      </p:sp>
      <p:sp>
        <p:nvSpPr>
          <p:cNvPr id="878" name="Google Shape;878;p46"/>
          <p:cNvSpPr txBox="1">
            <a:spLocks noGrp="1"/>
          </p:cNvSpPr>
          <p:nvPr>
            <p:ph type="title"/>
          </p:nvPr>
        </p:nvSpPr>
        <p:spPr>
          <a:xfrm>
            <a:off x="1875350" y="1066995"/>
            <a:ext cx="5077851" cy="827100"/>
          </a:xfrm>
          <a:prstGeom prst="rect">
            <a:avLst/>
          </a:prstGeom>
        </p:spPr>
        <p:txBody>
          <a:bodyPr spcFirstLastPara="1" wrap="square" lIns="91419" tIns="91419" rIns="91419" bIns="91419" anchor="t" anchorCtr="0">
            <a:noAutofit/>
          </a:bodyPr>
          <a:lstStyle/>
          <a:p>
            <a:pPr algn="ctr"/>
            <a:r>
              <a:rPr lang="en" sz="5400" b="1">
                <a:latin typeface="Times New Roman" panose="02020603050405020304" pitchFamily="18" charset="0"/>
                <a:cs typeface="Times New Roman" panose="02020603050405020304" pitchFamily="18" charset="0"/>
              </a:rPr>
              <a:t>Hình thành </a:t>
            </a:r>
            <a:br>
              <a:rPr lang="en" sz="5400" b="1">
                <a:latin typeface="Times New Roman" panose="02020603050405020304" pitchFamily="18" charset="0"/>
                <a:cs typeface="Times New Roman" panose="02020603050405020304" pitchFamily="18" charset="0"/>
              </a:rPr>
            </a:br>
            <a:r>
              <a:rPr lang="en" sz="5400" b="1">
                <a:latin typeface="Times New Roman" panose="02020603050405020304" pitchFamily="18" charset="0"/>
                <a:cs typeface="Times New Roman" panose="02020603050405020304" pitchFamily="18" charset="0"/>
              </a:rPr>
              <a:t>kiến thức</a:t>
            </a:r>
            <a:endParaRPr sz="5400" b="1">
              <a:latin typeface="Times New Roman" panose="02020603050405020304" pitchFamily="18" charset="0"/>
              <a:cs typeface="Times New Roman" panose="02020603050405020304" pitchFamily="18" charset="0"/>
            </a:endParaRPr>
          </a:p>
        </p:txBody>
      </p:sp>
      <p:sp>
        <p:nvSpPr>
          <p:cNvPr id="880" name="Google Shape;880;p46"/>
          <p:cNvSpPr txBox="1">
            <a:spLocks noGrp="1"/>
          </p:cNvSpPr>
          <p:nvPr>
            <p:ph type="title" idx="2"/>
          </p:nvPr>
        </p:nvSpPr>
        <p:spPr>
          <a:xfrm>
            <a:off x="2637754" y="79470"/>
            <a:ext cx="1165800" cy="613696"/>
          </a:xfrm>
          <a:prstGeom prst="rect">
            <a:avLst/>
          </a:prstGeom>
        </p:spPr>
        <p:txBody>
          <a:bodyPr spcFirstLastPara="1" wrap="square" lIns="91419" tIns="91419" rIns="91419" bIns="91419" anchor="t" anchorCtr="0">
            <a:noAutofit/>
          </a:bodyPr>
          <a:lstStyle/>
          <a:p>
            <a:pPr algn="ctr"/>
            <a:r>
              <a:rPr lang="en-US" sz="4800" b="1">
                <a:latin typeface="Times New Roman" panose="02020603050405020304" pitchFamily="18" charset="0"/>
                <a:cs typeface="Times New Roman" panose="02020603050405020304" pitchFamily="18" charset="0"/>
              </a:rPr>
              <a:t>02</a:t>
            </a:r>
            <a:endParaRPr sz="4800" b="1">
              <a:latin typeface="Times New Roman" panose="02020603050405020304" pitchFamily="18" charset="0"/>
              <a:cs typeface="Times New Roman" panose="02020603050405020304" pitchFamily="18" charset="0"/>
            </a:endParaRPr>
          </a:p>
        </p:txBody>
      </p:sp>
      <p:sp>
        <p:nvSpPr>
          <p:cNvPr id="881" name="Google Shape;881;p46"/>
          <p:cNvSpPr/>
          <p:nvPr/>
        </p:nvSpPr>
        <p:spPr>
          <a:xfrm>
            <a:off x="1526880" y="1560756"/>
            <a:ext cx="55" cy="55"/>
          </a:xfrm>
          <a:custGeom>
            <a:avLst/>
            <a:gdLst/>
            <a:ahLst/>
            <a:cxnLst/>
            <a:rect l="l" t="t" r="r" b="b"/>
            <a:pathLst>
              <a:path w="1" h="1" extrusionOk="0">
                <a:moveTo>
                  <a:pt x="0" y="0"/>
                </a:moveTo>
                <a:lnTo>
                  <a:pt x="0" y="0"/>
                </a:lnTo>
                <a:close/>
              </a:path>
            </a:pathLst>
          </a:custGeom>
          <a:solidFill>
            <a:srgbClr val="548726"/>
          </a:solidFill>
          <a:ln>
            <a:noFill/>
          </a:ln>
        </p:spPr>
        <p:txBody>
          <a:bodyPr spcFirstLastPara="1" wrap="square" lIns="91419" tIns="91419" rIns="91419" bIns="91419" anchor="ctr" anchorCtr="0">
            <a:noAutofit/>
          </a:bodyPr>
          <a:lstStyle/>
          <a:p>
            <a:endParaRPr/>
          </a:p>
        </p:txBody>
      </p:sp>
      <p:sp>
        <p:nvSpPr>
          <p:cNvPr id="921" name="Google Shape;921;p46"/>
          <p:cNvSpPr/>
          <p:nvPr/>
        </p:nvSpPr>
        <p:spPr>
          <a:xfrm>
            <a:off x="983480" y="1756651"/>
            <a:ext cx="1240689" cy="439718"/>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endParaRPr/>
          </a:p>
        </p:txBody>
      </p:sp>
      <p:grpSp>
        <p:nvGrpSpPr>
          <p:cNvPr id="922" name="Google Shape;922;p46"/>
          <p:cNvGrpSpPr/>
          <p:nvPr/>
        </p:nvGrpSpPr>
        <p:grpSpPr>
          <a:xfrm>
            <a:off x="2026995" y="4170588"/>
            <a:ext cx="525630" cy="280648"/>
            <a:chOff x="2026995" y="4170588"/>
            <a:chExt cx="525630" cy="280648"/>
          </a:xfrm>
        </p:grpSpPr>
        <p:grpSp>
          <p:nvGrpSpPr>
            <p:cNvPr id="923" name="Google Shape;923;p46"/>
            <p:cNvGrpSpPr/>
            <p:nvPr/>
          </p:nvGrpSpPr>
          <p:grpSpPr>
            <a:xfrm flipH="1">
              <a:off x="2026995" y="4170588"/>
              <a:ext cx="525630" cy="280648"/>
              <a:chOff x="1737175" y="1180825"/>
              <a:chExt cx="525630" cy="280648"/>
            </a:xfrm>
          </p:grpSpPr>
          <p:sp>
            <p:nvSpPr>
              <p:cNvPr id="924" name="Google Shape;924;p4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25" name="Google Shape;925;p4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26" name="Google Shape;926;p4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27" name="Google Shape;927;p4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28" name="Google Shape;928;p4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29" name="Google Shape;929;p4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930" name="Google Shape;930;p4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931" name="Google Shape;931;p46"/>
          <p:cNvGrpSpPr/>
          <p:nvPr/>
        </p:nvGrpSpPr>
        <p:grpSpPr>
          <a:xfrm flipH="1">
            <a:off x="1083070" y="3765765"/>
            <a:ext cx="525630" cy="280648"/>
            <a:chOff x="2026995" y="4170588"/>
            <a:chExt cx="525630" cy="280648"/>
          </a:xfrm>
        </p:grpSpPr>
        <p:grpSp>
          <p:nvGrpSpPr>
            <p:cNvPr id="932" name="Google Shape;932;p46"/>
            <p:cNvGrpSpPr/>
            <p:nvPr/>
          </p:nvGrpSpPr>
          <p:grpSpPr>
            <a:xfrm flipH="1">
              <a:off x="2026995" y="4170588"/>
              <a:ext cx="525630" cy="280648"/>
              <a:chOff x="1737175" y="1180825"/>
              <a:chExt cx="525630" cy="280648"/>
            </a:xfrm>
          </p:grpSpPr>
          <p:sp>
            <p:nvSpPr>
              <p:cNvPr id="933" name="Google Shape;933;p4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34" name="Google Shape;934;p4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35" name="Google Shape;935;p4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36" name="Google Shape;936;p4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37" name="Google Shape;937;p4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38" name="Google Shape;938;p4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939" name="Google Shape;939;p4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941" name="Google Shape;941;p46"/>
          <p:cNvSpPr/>
          <p:nvPr/>
        </p:nvSpPr>
        <p:spPr>
          <a:xfrm>
            <a:off x="6529475" y="4163702"/>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942" name="Google Shape;942;p46"/>
          <p:cNvSpPr/>
          <p:nvPr/>
        </p:nvSpPr>
        <p:spPr>
          <a:xfrm>
            <a:off x="3675390" y="4789480"/>
            <a:ext cx="2182510" cy="354020"/>
          </a:xfrm>
          <a:custGeom>
            <a:avLst/>
            <a:gdLst/>
            <a:ahLst/>
            <a:cxnLst/>
            <a:rect l="l" t="t" r="r" b="b"/>
            <a:pathLst>
              <a:path w="148723" h="24124" extrusionOk="0">
                <a:moveTo>
                  <a:pt x="58526" y="0"/>
                </a:moveTo>
                <a:cubicBezTo>
                  <a:pt x="49200" y="0"/>
                  <a:pt x="40264" y="5093"/>
                  <a:pt x="38209" y="13830"/>
                </a:cubicBezTo>
                <a:cubicBezTo>
                  <a:pt x="38009" y="14833"/>
                  <a:pt x="37395" y="15335"/>
                  <a:pt x="36570" y="15335"/>
                </a:cubicBezTo>
                <a:cubicBezTo>
                  <a:pt x="36194" y="15335"/>
                  <a:pt x="35773" y="15230"/>
                  <a:pt x="35328" y="15020"/>
                </a:cubicBezTo>
                <a:cubicBezTo>
                  <a:pt x="33674" y="14215"/>
                  <a:pt x="31821" y="13753"/>
                  <a:pt x="29978" y="13753"/>
                </a:cubicBezTo>
                <a:cubicBezTo>
                  <a:pt x="29286" y="13753"/>
                  <a:pt x="28595" y="13818"/>
                  <a:pt x="27917" y="13955"/>
                </a:cubicBezTo>
                <a:cubicBezTo>
                  <a:pt x="25954" y="14372"/>
                  <a:pt x="24326" y="15458"/>
                  <a:pt x="22843" y="16733"/>
                </a:cubicBezTo>
                <a:cubicBezTo>
                  <a:pt x="20989" y="18323"/>
                  <a:pt x="18623" y="19358"/>
                  <a:pt x="16186" y="19358"/>
                </a:cubicBezTo>
                <a:cubicBezTo>
                  <a:pt x="15713" y="19358"/>
                  <a:pt x="15238" y="19319"/>
                  <a:pt x="14763" y="19238"/>
                </a:cubicBezTo>
                <a:cubicBezTo>
                  <a:pt x="13585" y="19036"/>
                  <a:pt x="12447" y="18847"/>
                  <a:pt x="11273" y="18847"/>
                </a:cubicBezTo>
                <a:cubicBezTo>
                  <a:pt x="10991" y="18847"/>
                  <a:pt x="10707" y="18858"/>
                  <a:pt x="10420" y="18882"/>
                </a:cubicBezTo>
                <a:cubicBezTo>
                  <a:pt x="7831" y="19091"/>
                  <a:pt x="5555" y="20240"/>
                  <a:pt x="3447" y="21660"/>
                </a:cubicBezTo>
                <a:cubicBezTo>
                  <a:pt x="2278" y="22453"/>
                  <a:pt x="1150" y="23309"/>
                  <a:pt x="1" y="24124"/>
                </a:cubicBezTo>
                <a:lnTo>
                  <a:pt x="148723" y="24124"/>
                </a:lnTo>
                <a:cubicBezTo>
                  <a:pt x="145474" y="19279"/>
                  <a:pt x="142319" y="18632"/>
                  <a:pt x="139083" y="18632"/>
                </a:cubicBezTo>
                <a:cubicBezTo>
                  <a:pt x="137902" y="18632"/>
                  <a:pt x="136711" y="18718"/>
                  <a:pt x="135500" y="18718"/>
                </a:cubicBezTo>
                <a:cubicBezTo>
                  <a:pt x="133993" y="18718"/>
                  <a:pt x="132455" y="18585"/>
                  <a:pt x="130870" y="17985"/>
                </a:cubicBezTo>
                <a:cubicBezTo>
                  <a:pt x="126029" y="16129"/>
                  <a:pt x="124552" y="9682"/>
                  <a:pt x="117162" y="9682"/>
                </a:cubicBezTo>
                <a:cubicBezTo>
                  <a:pt x="115820" y="9682"/>
                  <a:pt x="114284" y="9894"/>
                  <a:pt x="112497" y="10385"/>
                </a:cubicBezTo>
                <a:cubicBezTo>
                  <a:pt x="112002" y="10510"/>
                  <a:pt x="111488" y="10578"/>
                  <a:pt x="110976" y="10578"/>
                </a:cubicBezTo>
                <a:cubicBezTo>
                  <a:pt x="109697" y="10578"/>
                  <a:pt x="108432" y="10158"/>
                  <a:pt x="107508" y="9174"/>
                </a:cubicBezTo>
                <a:cubicBezTo>
                  <a:pt x="103651" y="4830"/>
                  <a:pt x="98083" y="2553"/>
                  <a:pt x="92802" y="2553"/>
                </a:cubicBezTo>
                <a:cubicBezTo>
                  <a:pt x="87931" y="2553"/>
                  <a:pt x="83305" y="4490"/>
                  <a:pt x="80490" y="8526"/>
                </a:cubicBezTo>
                <a:cubicBezTo>
                  <a:pt x="80017" y="9193"/>
                  <a:pt x="79362" y="9522"/>
                  <a:pt x="78706" y="9522"/>
                </a:cubicBezTo>
                <a:cubicBezTo>
                  <a:pt x="78087" y="9522"/>
                  <a:pt x="77469" y="9229"/>
                  <a:pt x="77003" y="8652"/>
                </a:cubicBezTo>
                <a:cubicBezTo>
                  <a:pt x="72306" y="2698"/>
                  <a:pt x="65313" y="0"/>
                  <a:pt x="58526" y="0"/>
                </a:cubicBezTo>
                <a:close/>
              </a:path>
            </a:pathLst>
          </a:custGeom>
          <a:solidFill>
            <a:schemeClr val="accent1"/>
          </a:solidFill>
          <a:ln>
            <a:noFill/>
          </a:ln>
        </p:spPr>
        <p:txBody>
          <a:bodyPr spcFirstLastPara="1" wrap="square" lIns="91419" tIns="91419" rIns="91419" bIns="91419" anchor="ctr" anchorCtr="0">
            <a:noAutofit/>
          </a:bodyPr>
          <a:lstStyle/>
          <a:p>
            <a:endParaRPr/>
          </a:p>
        </p:txBody>
      </p:sp>
      <p:grpSp>
        <p:nvGrpSpPr>
          <p:cNvPr id="943" name="Google Shape;943;p46"/>
          <p:cNvGrpSpPr/>
          <p:nvPr/>
        </p:nvGrpSpPr>
        <p:grpSpPr>
          <a:xfrm rot="20159053">
            <a:off x="-528332" y="2477882"/>
            <a:ext cx="2199063" cy="2318477"/>
            <a:chOff x="-292645" y="1252797"/>
            <a:chExt cx="3241176" cy="2676586"/>
          </a:xfrm>
        </p:grpSpPr>
        <p:sp>
          <p:nvSpPr>
            <p:cNvPr id="944" name="Google Shape;944;p46"/>
            <p:cNvSpPr/>
            <p:nvPr/>
          </p:nvSpPr>
          <p:spPr>
            <a:xfrm>
              <a:off x="-292645" y="1857521"/>
              <a:ext cx="2493267" cy="2071862"/>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endParaRPr/>
            </a:p>
          </p:txBody>
        </p:sp>
        <p:sp>
          <p:nvSpPr>
            <p:cNvPr id="945" name="Google Shape;945;p46"/>
            <p:cNvSpPr/>
            <p:nvPr/>
          </p:nvSpPr>
          <p:spPr>
            <a:xfrm>
              <a:off x="1631082" y="1252797"/>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46" name="Google Shape;946;p46"/>
            <p:cNvSpPr/>
            <p:nvPr/>
          </p:nvSpPr>
          <p:spPr>
            <a:xfrm>
              <a:off x="676257" y="14617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947" name="Google Shape;947;p46"/>
          <p:cNvGrpSpPr/>
          <p:nvPr/>
        </p:nvGrpSpPr>
        <p:grpSpPr>
          <a:xfrm flipH="1">
            <a:off x="101549" y="3556565"/>
            <a:ext cx="626937" cy="480551"/>
            <a:chOff x="2645150" y="-2754284"/>
            <a:chExt cx="3812786" cy="3473842"/>
          </a:xfrm>
        </p:grpSpPr>
        <p:sp>
          <p:nvSpPr>
            <p:cNvPr id="948" name="Google Shape;948;p46"/>
            <p:cNvSpPr/>
            <p:nvPr/>
          </p:nvSpPr>
          <p:spPr>
            <a:xfrm>
              <a:off x="4288808" y="-731278"/>
              <a:ext cx="1151939" cy="1450837"/>
            </a:xfrm>
            <a:custGeom>
              <a:avLst/>
              <a:gdLst/>
              <a:ahLst/>
              <a:cxnLst/>
              <a:rect l="l" t="t" r="r" b="b"/>
              <a:pathLst>
                <a:path w="6386" h="8043" extrusionOk="0">
                  <a:moveTo>
                    <a:pt x="5054" y="1"/>
                  </a:moveTo>
                  <a:lnTo>
                    <a:pt x="5811" y="2468"/>
                  </a:lnTo>
                  <a:lnTo>
                    <a:pt x="5054" y="6097"/>
                  </a:lnTo>
                  <a:cubicBezTo>
                    <a:pt x="5054" y="6097"/>
                    <a:pt x="3043" y="6488"/>
                    <a:pt x="2312" y="6554"/>
                  </a:cubicBezTo>
                  <a:cubicBezTo>
                    <a:pt x="1607" y="6606"/>
                    <a:pt x="93" y="7951"/>
                    <a:pt x="1" y="8043"/>
                  </a:cubicBezTo>
                  <a:cubicBezTo>
                    <a:pt x="105" y="7964"/>
                    <a:pt x="1776" y="6841"/>
                    <a:pt x="2481" y="6750"/>
                  </a:cubicBezTo>
                  <a:lnTo>
                    <a:pt x="3108" y="6671"/>
                  </a:lnTo>
                  <a:lnTo>
                    <a:pt x="1816" y="7977"/>
                  </a:lnTo>
                  <a:cubicBezTo>
                    <a:pt x="1816" y="7977"/>
                    <a:pt x="2913" y="6946"/>
                    <a:pt x="3761" y="6737"/>
                  </a:cubicBezTo>
                  <a:cubicBezTo>
                    <a:pt x="4622" y="6515"/>
                    <a:pt x="5367" y="6384"/>
                    <a:pt x="5367" y="6384"/>
                  </a:cubicBezTo>
                  <a:lnTo>
                    <a:pt x="6385" y="2533"/>
                  </a:lnTo>
                  <a:lnTo>
                    <a:pt x="6385" y="210"/>
                  </a:lnTo>
                  <a:cubicBezTo>
                    <a:pt x="6058" y="170"/>
                    <a:pt x="5602" y="105"/>
                    <a:pt x="505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49" name="Google Shape;949;p46"/>
            <p:cNvSpPr/>
            <p:nvPr/>
          </p:nvSpPr>
          <p:spPr>
            <a:xfrm>
              <a:off x="4189958" y="-801808"/>
              <a:ext cx="979851" cy="1222289"/>
            </a:xfrm>
            <a:custGeom>
              <a:avLst/>
              <a:gdLst/>
              <a:ahLst/>
              <a:cxnLst/>
              <a:rect l="l" t="t" r="r" b="b"/>
              <a:pathLst>
                <a:path w="5432" h="6776" extrusionOk="0">
                  <a:moveTo>
                    <a:pt x="3943" y="0"/>
                  </a:moveTo>
                  <a:lnTo>
                    <a:pt x="3943" y="13"/>
                  </a:lnTo>
                  <a:lnTo>
                    <a:pt x="4805" y="3146"/>
                  </a:lnTo>
                  <a:cubicBezTo>
                    <a:pt x="4805" y="3146"/>
                    <a:pt x="4296" y="5313"/>
                    <a:pt x="3382" y="5913"/>
                  </a:cubicBezTo>
                  <a:cubicBezTo>
                    <a:pt x="3095" y="6104"/>
                    <a:pt x="2727" y="6143"/>
                    <a:pt x="2337" y="6143"/>
                  </a:cubicBezTo>
                  <a:cubicBezTo>
                    <a:pt x="2056" y="6143"/>
                    <a:pt x="1763" y="6123"/>
                    <a:pt x="1479" y="6123"/>
                  </a:cubicBezTo>
                  <a:cubicBezTo>
                    <a:pt x="882" y="6123"/>
                    <a:pt x="324" y="6213"/>
                    <a:pt x="1" y="6775"/>
                  </a:cubicBezTo>
                  <a:cubicBezTo>
                    <a:pt x="476" y="6570"/>
                    <a:pt x="379" y="6338"/>
                    <a:pt x="1397" y="6338"/>
                  </a:cubicBezTo>
                  <a:cubicBezTo>
                    <a:pt x="1609" y="6338"/>
                    <a:pt x="1869" y="6348"/>
                    <a:pt x="2194" y="6371"/>
                  </a:cubicBezTo>
                  <a:cubicBezTo>
                    <a:pt x="2290" y="6374"/>
                    <a:pt x="2382" y="6376"/>
                    <a:pt x="2472" y="6376"/>
                  </a:cubicBezTo>
                  <a:cubicBezTo>
                    <a:pt x="3099" y="6376"/>
                    <a:pt x="3539" y="6305"/>
                    <a:pt x="3539" y="6305"/>
                  </a:cubicBezTo>
                  <a:cubicBezTo>
                    <a:pt x="3539" y="6305"/>
                    <a:pt x="5184" y="4073"/>
                    <a:pt x="5431" y="3394"/>
                  </a:cubicBezTo>
                  <a:cubicBezTo>
                    <a:pt x="5249" y="2258"/>
                    <a:pt x="5014" y="274"/>
                    <a:pt x="5014" y="274"/>
                  </a:cubicBezTo>
                  <a:cubicBezTo>
                    <a:pt x="4674" y="195"/>
                    <a:pt x="4309" y="104"/>
                    <a:pt x="394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50" name="Google Shape;950;p46"/>
            <p:cNvSpPr/>
            <p:nvPr/>
          </p:nvSpPr>
          <p:spPr>
            <a:xfrm>
              <a:off x="4675010" y="-1348191"/>
              <a:ext cx="1782925" cy="1026210"/>
            </a:xfrm>
            <a:custGeom>
              <a:avLst/>
              <a:gdLst/>
              <a:ahLst/>
              <a:cxnLst/>
              <a:rect l="l" t="t" r="r" b="b"/>
              <a:pathLst>
                <a:path w="9884" h="5689" extrusionOk="0">
                  <a:moveTo>
                    <a:pt x="7938" y="0"/>
                  </a:moveTo>
                  <a:cubicBezTo>
                    <a:pt x="7938" y="0"/>
                    <a:pt x="6656" y="1637"/>
                    <a:pt x="4080" y="1637"/>
                  </a:cubicBezTo>
                  <a:cubicBezTo>
                    <a:pt x="3267" y="1637"/>
                    <a:pt x="2325" y="1474"/>
                    <a:pt x="1254" y="1045"/>
                  </a:cubicBezTo>
                  <a:cubicBezTo>
                    <a:pt x="784" y="862"/>
                    <a:pt x="354" y="639"/>
                    <a:pt x="1" y="418"/>
                  </a:cubicBezTo>
                  <a:lnTo>
                    <a:pt x="1" y="418"/>
                  </a:lnTo>
                  <a:cubicBezTo>
                    <a:pt x="41" y="561"/>
                    <a:pt x="876" y="2859"/>
                    <a:pt x="4727" y="3668"/>
                  </a:cubicBezTo>
                  <a:cubicBezTo>
                    <a:pt x="5866" y="5187"/>
                    <a:pt x="7654" y="5689"/>
                    <a:pt x="8888" y="5689"/>
                  </a:cubicBezTo>
                  <a:cubicBezTo>
                    <a:pt x="9266" y="5689"/>
                    <a:pt x="9593" y="5641"/>
                    <a:pt x="9832" y="5562"/>
                  </a:cubicBezTo>
                  <a:cubicBezTo>
                    <a:pt x="9884" y="4974"/>
                    <a:pt x="9609" y="3720"/>
                    <a:pt x="9048" y="2284"/>
                  </a:cubicBezTo>
                  <a:cubicBezTo>
                    <a:pt x="8748" y="1553"/>
                    <a:pt x="8382" y="770"/>
                    <a:pt x="79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1" name="Google Shape;951;p46"/>
            <p:cNvSpPr/>
            <p:nvPr/>
          </p:nvSpPr>
          <p:spPr>
            <a:xfrm>
              <a:off x="4138188" y="-2276627"/>
              <a:ext cx="1968902" cy="1223732"/>
            </a:xfrm>
            <a:custGeom>
              <a:avLst/>
              <a:gdLst/>
              <a:ahLst/>
              <a:cxnLst/>
              <a:rect l="l" t="t" r="r" b="b"/>
              <a:pathLst>
                <a:path w="10915" h="6784" extrusionOk="0">
                  <a:moveTo>
                    <a:pt x="2260" y="1"/>
                  </a:moveTo>
                  <a:cubicBezTo>
                    <a:pt x="1553" y="1"/>
                    <a:pt x="1175" y="108"/>
                    <a:pt x="1175" y="108"/>
                  </a:cubicBezTo>
                  <a:cubicBezTo>
                    <a:pt x="1019" y="330"/>
                    <a:pt x="823" y="565"/>
                    <a:pt x="575" y="799"/>
                  </a:cubicBezTo>
                  <a:cubicBezTo>
                    <a:pt x="549" y="930"/>
                    <a:pt x="0" y="3724"/>
                    <a:pt x="2977" y="5565"/>
                  </a:cubicBezTo>
                  <a:cubicBezTo>
                    <a:pt x="3330" y="5786"/>
                    <a:pt x="3760" y="6009"/>
                    <a:pt x="4230" y="6192"/>
                  </a:cubicBezTo>
                  <a:cubicBezTo>
                    <a:pt x="5301" y="6621"/>
                    <a:pt x="6243" y="6784"/>
                    <a:pt x="7056" y="6784"/>
                  </a:cubicBezTo>
                  <a:cubicBezTo>
                    <a:pt x="9632" y="6784"/>
                    <a:pt x="10914" y="5147"/>
                    <a:pt x="10914" y="5147"/>
                  </a:cubicBezTo>
                  <a:cubicBezTo>
                    <a:pt x="9962" y="3528"/>
                    <a:pt x="8669" y="2001"/>
                    <a:pt x="7102" y="1257"/>
                  </a:cubicBezTo>
                  <a:cubicBezTo>
                    <a:pt x="4921" y="216"/>
                    <a:pt x="3261" y="1"/>
                    <a:pt x="22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2" name="Google Shape;952;p46"/>
            <p:cNvSpPr/>
            <p:nvPr/>
          </p:nvSpPr>
          <p:spPr>
            <a:xfrm>
              <a:off x="3161048" y="-2754284"/>
              <a:ext cx="1022061" cy="478381"/>
            </a:xfrm>
            <a:custGeom>
              <a:avLst/>
              <a:gdLst/>
              <a:ahLst/>
              <a:cxnLst/>
              <a:rect l="l" t="t" r="r" b="b"/>
              <a:pathLst>
                <a:path w="5666" h="2652" extrusionOk="0">
                  <a:moveTo>
                    <a:pt x="5184" y="0"/>
                  </a:moveTo>
                  <a:cubicBezTo>
                    <a:pt x="4437" y="0"/>
                    <a:pt x="3475" y="185"/>
                    <a:pt x="2298" y="758"/>
                  </a:cubicBezTo>
                  <a:cubicBezTo>
                    <a:pt x="1123" y="1320"/>
                    <a:pt x="418" y="2011"/>
                    <a:pt x="0" y="2652"/>
                  </a:cubicBezTo>
                  <a:cubicBezTo>
                    <a:pt x="522" y="2612"/>
                    <a:pt x="1370" y="2325"/>
                    <a:pt x="2728" y="1503"/>
                  </a:cubicBezTo>
                  <a:cubicBezTo>
                    <a:pt x="4112" y="654"/>
                    <a:pt x="5052" y="223"/>
                    <a:pt x="5666" y="27"/>
                  </a:cubicBezTo>
                  <a:cubicBezTo>
                    <a:pt x="5517" y="10"/>
                    <a:pt x="5356" y="0"/>
                    <a:pt x="51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3" name="Google Shape;953;p46"/>
            <p:cNvSpPr/>
            <p:nvPr/>
          </p:nvSpPr>
          <p:spPr>
            <a:xfrm>
              <a:off x="3031352" y="-2749413"/>
              <a:ext cx="2496348" cy="2063063"/>
            </a:xfrm>
            <a:custGeom>
              <a:avLst/>
              <a:gdLst/>
              <a:ahLst/>
              <a:cxnLst/>
              <a:rect l="l" t="t" r="r" b="b"/>
              <a:pathLst>
                <a:path w="13839" h="11437" extrusionOk="0">
                  <a:moveTo>
                    <a:pt x="6385" y="0"/>
                  </a:moveTo>
                  <a:cubicBezTo>
                    <a:pt x="5771" y="196"/>
                    <a:pt x="4831" y="627"/>
                    <a:pt x="3447" y="1476"/>
                  </a:cubicBezTo>
                  <a:cubicBezTo>
                    <a:pt x="2089" y="2298"/>
                    <a:pt x="1241" y="2585"/>
                    <a:pt x="719" y="2625"/>
                  </a:cubicBezTo>
                  <a:cubicBezTo>
                    <a:pt x="1" y="3708"/>
                    <a:pt x="92" y="4648"/>
                    <a:pt x="92" y="4648"/>
                  </a:cubicBezTo>
                  <a:cubicBezTo>
                    <a:pt x="92" y="4648"/>
                    <a:pt x="1750" y="3969"/>
                    <a:pt x="2442" y="3095"/>
                  </a:cubicBezTo>
                  <a:cubicBezTo>
                    <a:pt x="2442" y="2834"/>
                    <a:pt x="2651" y="2625"/>
                    <a:pt x="2899" y="2625"/>
                  </a:cubicBezTo>
                  <a:cubicBezTo>
                    <a:pt x="3160" y="2625"/>
                    <a:pt x="3369" y="2834"/>
                    <a:pt x="3369" y="3095"/>
                  </a:cubicBezTo>
                  <a:cubicBezTo>
                    <a:pt x="3369" y="3342"/>
                    <a:pt x="3160" y="3565"/>
                    <a:pt x="2899" y="3565"/>
                  </a:cubicBezTo>
                  <a:cubicBezTo>
                    <a:pt x="2782" y="3565"/>
                    <a:pt x="2651" y="3512"/>
                    <a:pt x="2573" y="3420"/>
                  </a:cubicBezTo>
                  <a:cubicBezTo>
                    <a:pt x="1920" y="4087"/>
                    <a:pt x="1528" y="5445"/>
                    <a:pt x="1528" y="5445"/>
                  </a:cubicBezTo>
                  <a:cubicBezTo>
                    <a:pt x="1528" y="5445"/>
                    <a:pt x="2097" y="5631"/>
                    <a:pt x="2805" y="5631"/>
                  </a:cubicBezTo>
                  <a:cubicBezTo>
                    <a:pt x="3031" y="5631"/>
                    <a:pt x="3272" y="5612"/>
                    <a:pt x="3513" y="5561"/>
                  </a:cubicBezTo>
                  <a:cubicBezTo>
                    <a:pt x="3513" y="5561"/>
                    <a:pt x="3513" y="9126"/>
                    <a:pt x="6672" y="9204"/>
                  </a:cubicBezTo>
                  <a:cubicBezTo>
                    <a:pt x="7860" y="9962"/>
                    <a:pt x="9179" y="10470"/>
                    <a:pt x="10366" y="10797"/>
                  </a:cubicBezTo>
                  <a:cubicBezTo>
                    <a:pt x="10732" y="10901"/>
                    <a:pt x="11097" y="10992"/>
                    <a:pt x="11437" y="11071"/>
                  </a:cubicBezTo>
                  <a:cubicBezTo>
                    <a:pt x="11633" y="11123"/>
                    <a:pt x="11842" y="11149"/>
                    <a:pt x="12025" y="11189"/>
                  </a:cubicBezTo>
                  <a:cubicBezTo>
                    <a:pt x="12573" y="11293"/>
                    <a:pt x="13029" y="11358"/>
                    <a:pt x="13356" y="11398"/>
                  </a:cubicBezTo>
                  <a:cubicBezTo>
                    <a:pt x="13591" y="11424"/>
                    <a:pt x="13760" y="11436"/>
                    <a:pt x="13839" y="11436"/>
                  </a:cubicBezTo>
                  <a:cubicBezTo>
                    <a:pt x="9988" y="10627"/>
                    <a:pt x="9153" y="8329"/>
                    <a:pt x="9113" y="8186"/>
                  </a:cubicBezTo>
                  <a:cubicBezTo>
                    <a:pt x="6136" y="6345"/>
                    <a:pt x="6685" y="3551"/>
                    <a:pt x="6711" y="3420"/>
                  </a:cubicBezTo>
                  <a:cubicBezTo>
                    <a:pt x="6959" y="3186"/>
                    <a:pt x="7155" y="2951"/>
                    <a:pt x="7311" y="2729"/>
                  </a:cubicBezTo>
                  <a:cubicBezTo>
                    <a:pt x="8291" y="1398"/>
                    <a:pt x="7833" y="484"/>
                    <a:pt x="7833" y="484"/>
                  </a:cubicBezTo>
                  <a:cubicBezTo>
                    <a:pt x="7833" y="484"/>
                    <a:pt x="7351" y="92"/>
                    <a:pt x="638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954" name="Google Shape;954;p46"/>
            <p:cNvSpPr/>
            <p:nvPr/>
          </p:nvSpPr>
          <p:spPr>
            <a:xfrm>
              <a:off x="3471850" y="-2276086"/>
              <a:ext cx="167217" cy="169742"/>
            </a:xfrm>
            <a:custGeom>
              <a:avLst/>
              <a:gdLst/>
              <a:ahLst/>
              <a:cxnLst/>
              <a:rect l="l" t="t" r="r" b="b"/>
              <a:pathLst>
                <a:path w="927" h="941" extrusionOk="0">
                  <a:moveTo>
                    <a:pt x="457" y="1"/>
                  </a:moveTo>
                  <a:cubicBezTo>
                    <a:pt x="209" y="1"/>
                    <a:pt x="0" y="210"/>
                    <a:pt x="0" y="471"/>
                  </a:cubicBezTo>
                  <a:cubicBezTo>
                    <a:pt x="0" y="601"/>
                    <a:pt x="53" y="718"/>
                    <a:pt x="131" y="796"/>
                  </a:cubicBezTo>
                  <a:cubicBezTo>
                    <a:pt x="209" y="888"/>
                    <a:pt x="340" y="941"/>
                    <a:pt x="457" y="941"/>
                  </a:cubicBezTo>
                  <a:cubicBezTo>
                    <a:pt x="718" y="941"/>
                    <a:pt x="927" y="718"/>
                    <a:pt x="927" y="471"/>
                  </a:cubicBezTo>
                  <a:cubicBezTo>
                    <a:pt x="927" y="210"/>
                    <a:pt x="718" y="1"/>
                    <a:pt x="4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5" name="Google Shape;955;p46"/>
            <p:cNvSpPr/>
            <p:nvPr/>
          </p:nvSpPr>
          <p:spPr>
            <a:xfrm>
              <a:off x="2645150" y="-2191305"/>
              <a:ext cx="850335" cy="843300"/>
            </a:xfrm>
            <a:custGeom>
              <a:avLst/>
              <a:gdLst/>
              <a:ahLst/>
              <a:cxnLst/>
              <a:rect l="l" t="t" r="r" b="b"/>
              <a:pathLst>
                <a:path w="4714" h="4675" extrusionOk="0">
                  <a:moveTo>
                    <a:pt x="4583" y="1"/>
                  </a:moveTo>
                  <a:cubicBezTo>
                    <a:pt x="3891" y="875"/>
                    <a:pt x="2233" y="1554"/>
                    <a:pt x="2233" y="1554"/>
                  </a:cubicBezTo>
                  <a:lnTo>
                    <a:pt x="1" y="4674"/>
                  </a:lnTo>
                  <a:lnTo>
                    <a:pt x="3669" y="2351"/>
                  </a:lnTo>
                  <a:cubicBezTo>
                    <a:pt x="3669" y="2351"/>
                    <a:pt x="4061" y="993"/>
                    <a:pt x="4714" y="326"/>
                  </a:cubicBezTo>
                  <a:cubicBezTo>
                    <a:pt x="4636" y="248"/>
                    <a:pt x="4583" y="131"/>
                    <a:pt x="4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6" name="Google Shape;956;p46"/>
            <p:cNvSpPr/>
            <p:nvPr/>
          </p:nvSpPr>
          <p:spPr>
            <a:xfrm>
              <a:off x="3518930" y="-2226661"/>
              <a:ext cx="73056" cy="70711"/>
            </a:xfrm>
            <a:custGeom>
              <a:avLst/>
              <a:gdLst/>
              <a:ahLst/>
              <a:cxnLst/>
              <a:rect l="l" t="t" r="r" b="b"/>
              <a:pathLst>
                <a:path w="405" h="392" extrusionOk="0">
                  <a:moveTo>
                    <a:pt x="196" y="0"/>
                  </a:moveTo>
                  <a:cubicBezTo>
                    <a:pt x="91" y="0"/>
                    <a:pt x="0" y="79"/>
                    <a:pt x="0" y="197"/>
                  </a:cubicBezTo>
                  <a:cubicBezTo>
                    <a:pt x="0" y="249"/>
                    <a:pt x="27" y="301"/>
                    <a:pt x="65" y="340"/>
                  </a:cubicBezTo>
                  <a:cubicBezTo>
                    <a:pt x="91" y="366"/>
                    <a:pt x="144" y="392"/>
                    <a:pt x="196" y="392"/>
                  </a:cubicBezTo>
                  <a:cubicBezTo>
                    <a:pt x="314" y="392"/>
                    <a:pt x="405" y="301"/>
                    <a:pt x="405" y="197"/>
                  </a:cubicBezTo>
                  <a:cubicBezTo>
                    <a:pt x="405" y="79"/>
                    <a:pt x="314" y="0"/>
                    <a:pt x="19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76" name="Google Shape;941;p46">
            <a:extLst>
              <a:ext uri="{FF2B5EF4-FFF2-40B4-BE49-F238E27FC236}">
                <a16:creationId xmlns:a16="http://schemas.microsoft.com/office/drawing/2014/main" xmlns="" id="{65102641-9EB5-43D3-E2F5-64D07B09A33E}"/>
              </a:ext>
            </a:extLst>
          </p:cNvPr>
          <p:cNvSpPr/>
          <p:nvPr/>
        </p:nvSpPr>
        <p:spPr>
          <a:xfrm>
            <a:off x="8192343" y="4591907"/>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277" name="Google Shape;941;p46">
            <a:extLst>
              <a:ext uri="{FF2B5EF4-FFF2-40B4-BE49-F238E27FC236}">
                <a16:creationId xmlns:a16="http://schemas.microsoft.com/office/drawing/2014/main" xmlns="" id="{B1AA361B-B3DB-33F3-AE0D-E3E9F32AB6B5}"/>
              </a:ext>
            </a:extLst>
          </p:cNvPr>
          <p:cNvSpPr/>
          <p:nvPr/>
        </p:nvSpPr>
        <p:spPr>
          <a:xfrm>
            <a:off x="7210304" y="3946868"/>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278" name="Google Shape;941;p46">
            <a:extLst>
              <a:ext uri="{FF2B5EF4-FFF2-40B4-BE49-F238E27FC236}">
                <a16:creationId xmlns:a16="http://schemas.microsoft.com/office/drawing/2014/main" xmlns="" id="{303E62B6-767E-039F-8E1C-1E69043A7067}"/>
              </a:ext>
            </a:extLst>
          </p:cNvPr>
          <p:cNvSpPr/>
          <p:nvPr/>
        </p:nvSpPr>
        <p:spPr>
          <a:xfrm>
            <a:off x="5903976" y="4750511"/>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279" name="Google Shape;941;p46">
            <a:extLst>
              <a:ext uri="{FF2B5EF4-FFF2-40B4-BE49-F238E27FC236}">
                <a16:creationId xmlns:a16="http://schemas.microsoft.com/office/drawing/2014/main" xmlns="" id="{AF7259DE-7967-1BDD-9DE1-EF983E42E390}"/>
              </a:ext>
            </a:extLst>
          </p:cNvPr>
          <p:cNvSpPr/>
          <p:nvPr/>
        </p:nvSpPr>
        <p:spPr>
          <a:xfrm>
            <a:off x="7095259" y="4384241"/>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280" name="Google Shape;940;p46">
            <a:extLst>
              <a:ext uri="{FF2B5EF4-FFF2-40B4-BE49-F238E27FC236}">
                <a16:creationId xmlns:a16="http://schemas.microsoft.com/office/drawing/2014/main" xmlns="" id="{12181379-9E4C-EC0F-48A5-4E515FB86F5D}"/>
              </a:ext>
            </a:extLst>
          </p:cNvPr>
          <p:cNvSpPr/>
          <p:nvPr/>
        </p:nvSpPr>
        <p:spPr>
          <a:xfrm>
            <a:off x="125103" y="36800"/>
            <a:ext cx="1771345" cy="444093"/>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19" tIns="91419" rIns="91419" bIns="91419" anchor="ctr" anchorCtr="0">
            <a:noAutofit/>
          </a:bodyPr>
          <a:lstStyle/>
          <a:p>
            <a:endParaRP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4" y="36798"/>
            <a:ext cx="2382982" cy="226725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9254304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cBhvr additive="base">
                                        <p:cTn id="7" dur="500" fill="hold"/>
                                        <p:tgtEl>
                                          <p:spTgt spid="880"/>
                                        </p:tgtEl>
                                        <p:attrNameLst>
                                          <p:attrName>ppt_x</p:attrName>
                                        </p:attrNameLst>
                                      </p:cBhvr>
                                      <p:tavLst>
                                        <p:tav tm="0">
                                          <p:val>
                                            <p:strVal val="#ppt_x"/>
                                          </p:val>
                                        </p:tav>
                                        <p:tav tm="100000">
                                          <p:val>
                                            <p:strVal val="#ppt_x"/>
                                          </p:val>
                                        </p:tav>
                                      </p:tavLst>
                                    </p:anim>
                                    <p:anim calcmode="lin" valueType="num">
                                      <p:cBhvr additive="base">
                                        <p:cTn id="8" dur="500" fill="hold"/>
                                        <p:tgtEl>
                                          <p:spTgt spid="8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77"/>
                                        </p:tgtEl>
                                        <p:attrNameLst>
                                          <p:attrName>style.visibility</p:attrName>
                                        </p:attrNameLst>
                                      </p:cBhvr>
                                      <p:to>
                                        <p:strVal val="visible"/>
                                      </p:to>
                                    </p:set>
                                    <p:anim calcmode="lin" valueType="num">
                                      <p:cBhvr additive="base">
                                        <p:cTn id="11" dur="500" fill="hold"/>
                                        <p:tgtEl>
                                          <p:spTgt spid="877"/>
                                        </p:tgtEl>
                                        <p:attrNameLst>
                                          <p:attrName>ppt_x</p:attrName>
                                        </p:attrNameLst>
                                      </p:cBhvr>
                                      <p:tavLst>
                                        <p:tav tm="0">
                                          <p:val>
                                            <p:strVal val="#ppt_x"/>
                                          </p:val>
                                        </p:tav>
                                        <p:tav tm="100000">
                                          <p:val>
                                            <p:strVal val="#ppt_x"/>
                                          </p:val>
                                        </p:tav>
                                      </p:tavLst>
                                    </p:anim>
                                    <p:anim calcmode="lin" valueType="num">
                                      <p:cBhvr additive="base">
                                        <p:cTn id="12" dur="500" fill="hold"/>
                                        <p:tgtEl>
                                          <p:spTgt spid="87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78"/>
                                        </p:tgtEl>
                                        <p:attrNameLst>
                                          <p:attrName>style.visibility</p:attrName>
                                        </p:attrNameLst>
                                      </p:cBhvr>
                                      <p:to>
                                        <p:strVal val="visible"/>
                                      </p:to>
                                    </p:set>
                                    <p:anim calcmode="lin" valueType="num">
                                      <p:cBhvr additive="base">
                                        <p:cTn id="15" dur="500" fill="hold"/>
                                        <p:tgtEl>
                                          <p:spTgt spid="878"/>
                                        </p:tgtEl>
                                        <p:attrNameLst>
                                          <p:attrName>ppt_x</p:attrName>
                                        </p:attrNameLst>
                                      </p:cBhvr>
                                      <p:tavLst>
                                        <p:tav tm="0">
                                          <p:val>
                                            <p:strVal val="#ppt_x"/>
                                          </p:val>
                                        </p:tav>
                                        <p:tav tm="100000">
                                          <p:val>
                                            <p:strVal val="#ppt_x"/>
                                          </p:val>
                                        </p:tav>
                                      </p:tavLst>
                                    </p:anim>
                                    <p:anim calcmode="lin" valueType="num">
                                      <p:cBhvr additive="base">
                                        <p:cTn id="16" dur="500" fill="hold"/>
                                        <p:tgtEl>
                                          <p:spTgt spid="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 grpId="0" animBg="1"/>
      <p:bldP spid="878" grpId="0"/>
      <p:bldP spid="88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xmlns="" id="{9B8C2127-48E0-684B-B00C-F4DBCD2F51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4" y="2495736"/>
            <a:ext cx="2568778" cy="3033415"/>
          </a:xfrm>
          <a:prstGeom prst="rect">
            <a:avLst/>
          </a:prstGeom>
        </p:spPr>
      </p:pic>
      <p:pic>
        <p:nvPicPr>
          <p:cNvPr id="7" name="Picture 6">
            <a:extLst>
              <a:ext uri="{FF2B5EF4-FFF2-40B4-BE49-F238E27FC236}">
                <a16:creationId xmlns:a16="http://schemas.microsoft.com/office/drawing/2014/main" xmlns="" id="{9285B3B5-04D4-1F4B-B5C9-6EABB99D46DA}"/>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9" y="1137634"/>
            <a:ext cx="4981433" cy="807913"/>
          </a:xfrm>
          <a:prstGeom prst="rect">
            <a:avLst/>
          </a:prstGeom>
        </p:spPr>
        <p:txBody>
          <a:bodyPr wrap="square" lIns="68576" tIns="34289" rIns="68576" bIns="34289">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8: Tên tác giả bài thơ Nói với con.</a:t>
            </a:r>
            <a:endParaRPr lang="en-US" sz="2400" b="1">
              <a:latin typeface="Times New Roman" pitchFamily="18" charset="0"/>
              <a:cs typeface="Times New Roman" pitchFamily="18" charset="0"/>
            </a:endParaRPr>
          </a:p>
        </p:txBody>
      </p:sp>
      <p:sp>
        <p:nvSpPr>
          <p:cNvPr id="9" name="Right Arrow 8">
            <a:hlinkClick r:id="rId9" action="ppaction://hlinksldjump"/>
          </p:cNvPr>
          <p:cNvSpPr/>
          <p:nvPr/>
        </p:nvSpPr>
        <p:spPr>
          <a:xfrm>
            <a:off x="1361364" y="3316409"/>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76" tIns="34289" rIns="68576" bIns="34289" rtlCol="0" anchor="ctr"/>
          <a:lstStyle/>
          <a:p>
            <a:pPr algn="ctr"/>
            <a:r>
              <a:rPr lang="en-US" sz="2400">
                <a:latin typeface="Times New Roman" pitchFamily="18" charset="0"/>
                <a:cs typeface="Times New Roman" pitchFamily="18" charset="0"/>
              </a:rPr>
              <a:t>QUAY VỀ</a:t>
            </a:r>
          </a:p>
        </p:txBody>
      </p:sp>
    </p:spTree>
    <p:custDataLst>
      <p:tags r:id="rId1"/>
    </p:custDataLst>
    <p:extLst>
      <p:ext uri="{BB962C8B-B14F-4D97-AF65-F5344CB8AC3E}">
        <p14:creationId xmlns:p14="http://schemas.microsoft.com/office/powerpoint/2010/main" val="96230937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298669" y="347401"/>
            <a:ext cx="1522867" cy="1070797"/>
          </a:xfrm>
          <a:prstGeom prst="cloud">
            <a:avLst/>
          </a:prstGeom>
          <a:solidFill>
            <a:schemeClr val="accent4"/>
          </a:solidFill>
          <a:ln>
            <a:noFill/>
          </a:ln>
        </p:spPr>
        <p:txBody>
          <a:bodyPr spcFirstLastPara="1" wrap="square" lIns="91419" tIns="91419" rIns="91419" bIns="91419" anchor="ctr" anchorCtr="0">
            <a:noAutofit/>
          </a:bodyPr>
          <a:lstStyle/>
          <a:p>
            <a:endParaRPr/>
          </a:p>
        </p:txBody>
      </p:sp>
      <p:sp>
        <p:nvSpPr>
          <p:cNvPr id="748" name="Google Shape;748;p42"/>
          <p:cNvSpPr/>
          <p:nvPr/>
        </p:nvSpPr>
        <p:spPr>
          <a:xfrm>
            <a:off x="3502431" y="241622"/>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19" tIns="91419" rIns="91419" bIns="91419" anchor="ctr" anchorCtr="0">
            <a:noAutofit/>
          </a:bodyPr>
          <a:lstStyle/>
          <a:p>
            <a:endParaRPr/>
          </a:p>
        </p:txBody>
      </p:sp>
      <p:grpSp>
        <p:nvGrpSpPr>
          <p:cNvPr id="749" name="Google Shape;749;p42"/>
          <p:cNvGrpSpPr/>
          <p:nvPr/>
        </p:nvGrpSpPr>
        <p:grpSpPr>
          <a:xfrm>
            <a:off x="5771482" y="287021"/>
            <a:ext cx="3277889" cy="4120419"/>
            <a:chOff x="6162993" y="1163872"/>
            <a:chExt cx="2886375" cy="3243567"/>
          </a:xfrm>
        </p:grpSpPr>
        <p:sp>
          <p:nvSpPr>
            <p:cNvPr id="750" name="Google Shape;750;p42"/>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endParaRPr/>
            </a:p>
          </p:txBody>
        </p:sp>
        <p:sp>
          <p:nvSpPr>
            <p:cNvPr id="751" name="Google Shape;751;p42"/>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52" name="Google Shape;752;p42"/>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753" name="Google Shape;753;p42"/>
          <p:cNvSpPr/>
          <p:nvPr/>
        </p:nvSpPr>
        <p:spPr>
          <a:xfrm>
            <a:off x="6253" y="3246426"/>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19" tIns="91419" rIns="91419" bIns="91419" anchor="ctr" anchorCtr="0">
            <a:noAutofit/>
          </a:bodyPr>
          <a:lstStyle/>
          <a:p>
            <a:endParaRPr/>
          </a:p>
        </p:txBody>
      </p:sp>
      <p:sp>
        <p:nvSpPr>
          <p:cNvPr id="754" name="Google Shape;754;p42"/>
          <p:cNvSpPr txBox="1">
            <a:spLocks noGrp="1"/>
          </p:cNvSpPr>
          <p:nvPr>
            <p:ph type="title"/>
          </p:nvPr>
        </p:nvSpPr>
        <p:spPr>
          <a:xfrm>
            <a:off x="1219253" y="1043307"/>
            <a:ext cx="4024200" cy="713400"/>
          </a:xfrm>
          <a:prstGeom prst="rect">
            <a:avLst/>
          </a:prstGeom>
        </p:spPr>
        <p:txBody>
          <a:bodyPr spcFirstLastPara="1" wrap="square" lIns="91419" tIns="91419" rIns="91419" bIns="91419" anchor="t" anchorCtr="0">
            <a:noAutofit/>
          </a:bodyPr>
          <a:lstStyle/>
          <a:p>
            <a:pPr algn="ctr"/>
            <a:r>
              <a:rPr lang="en-US" sz="5400" b="1">
                <a:latin typeface="Times New Roman" panose="02020603050405020304" pitchFamily="18" charset="0"/>
                <a:cs typeface="Times New Roman" panose="02020603050405020304" pitchFamily="18" charset="0"/>
              </a:rPr>
              <a:t>Hoạt động vận dụng</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582549" y="523738"/>
            <a:ext cx="1165800" cy="713400"/>
          </a:xfrm>
          <a:prstGeom prst="rect">
            <a:avLst/>
          </a:prstGeom>
        </p:spPr>
        <p:txBody>
          <a:bodyPr spcFirstLastPara="1" wrap="square" lIns="91419" tIns="91419" rIns="91419" bIns="91419" anchor="ctr" anchorCtr="0">
            <a:noAutofit/>
          </a:bodyPr>
          <a:lstStyle/>
          <a:p>
            <a:r>
              <a:rPr lang="en"/>
              <a:t>04</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19" tIns="91419" rIns="91419" bIns="91419" anchor="ctr" anchorCtr="0">
            <a:noAutofit/>
          </a:bodyPr>
          <a:lstStyle/>
          <a:p>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19" tIns="91419" rIns="91419" bIns="91419" anchor="ctr" anchorCtr="0">
            <a:noAutofit/>
          </a:bodyPr>
          <a:lstStyle/>
          <a:p>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200" y="2307993"/>
            <a:ext cx="1933575"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1343189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54"/>
                                        </p:tgtEl>
                                        <p:attrNameLst>
                                          <p:attrName>style.visibility</p:attrName>
                                        </p:attrNameLst>
                                      </p:cBhvr>
                                      <p:to>
                                        <p:strVal val="visible"/>
                                      </p:to>
                                    </p:set>
                                    <p:animEffect transition="in" filter="fade">
                                      <p:cBhvr>
                                        <p:cTn id="10" dur="1000"/>
                                        <p:tgtEl>
                                          <p:spTgt spid="754"/>
                                        </p:tgtEl>
                                      </p:cBhvr>
                                    </p:animEffect>
                                    <p:anim calcmode="lin" valueType="num">
                                      <p:cBhvr>
                                        <p:cTn id="11" dur="1000" fill="hold"/>
                                        <p:tgtEl>
                                          <p:spTgt spid="754"/>
                                        </p:tgtEl>
                                        <p:attrNameLst>
                                          <p:attrName>ppt_x</p:attrName>
                                        </p:attrNameLst>
                                      </p:cBhvr>
                                      <p:tavLst>
                                        <p:tav tm="0">
                                          <p:val>
                                            <p:strVal val="#ppt_x"/>
                                          </p:val>
                                        </p:tav>
                                        <p:tav tm="100000">
                                          <p:val>
                                            <p:strVal val="#ppt_x"/>
                                          </p:val>
                                        </p:tav>
                                      </p:tavLst>
                                    </p:anim>
                                    <p:anim calcmode="lin" valueType="num">
                                      <p:cBhvr>
                                        <p:cTn id="12" dur="1000" fill="hold"/>
                                        <p:tgtEl>
                                          <p:spTgt spid="754"/>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 grpId="0"/>
      <p:bldP spid="75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xmlns="" id="{F04FCB9B-4D65-CB5B-3584-3C7F151106FB}"/>
              </a:ext>
            </a:extLst>
          </p:cNvPr>
          <p:cNvGrpSpPr/>
          <p:nvPr/>
        </p:nvGrpSpPr>
        <p:grpSpPr>
          <a:xfrm>
            <a:off x="8233096" y="2973164"/>
            <a:ext cx="1129070" cy="1567853"/>
            <a:chOff x="1566357" y="1467076"/>
            <a:chExt cx="1495833" cy="1358249"/>
          </a:xfrm>
        </p:grpSpPr>
        <p:sp>
          <p:nvSpPr>
            <p:cNvPr id="206" name="Google Shape;1696;p64">
              <a:extLst>
                <a:ext uri="{FF2B5EF4-FFF2-40B4-BE49-F238E27FC236}">
                  <a16:creationId xmlns:a16="http://schemas.microsoft.com/office/drawing/2014/main" xmlns="" id="{E102607D-741D-FAC9-C9BB-6E04017AB897}"/>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endParaRPr/>
            </a:p>
          </p:txBody>
        </p:sp>
        <p:grpSp>
          <p:nvGrpSpPr>
            <p:cNvPr id="207" name="Google Shape;1697;p64">
              <a:extLst>
                <a:ext uri="{FF2B5EF4-FFF2-40B4-BE49-F238E27FC236}">
                  <a16:creationId xmlns:a16="http://schemas.microsoft.com/office/drawing/2014/main" xmlns="" id="{B6A6EFF3-861B-27B1-DAFE-00F36B3BB22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xmlns="" id="{D63C89E1-985A-EABC-A14D-5630200E152C}"/>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9" name="Google Shape;1699;p64">
                <a:extLst>
                  <a:ext uri="{FF2B5EF4-FFF2-40B4-BE49-F238E27FC236}">
                    <a16:creationId xmlns:a16="http://schemas.microsoft.com/office/drawing/2014/main" xmlns="" id="{012808C7-EAFC-6164-3E06-ECDFACB9B86E}"/>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 name="Google Shape;1700;p64">
                <a:extLst>
                  <a:ext uri="{FF2B5EF4-FFF2-40B4-BE49-F238E27FC236}">
                    <a16:creationId xmlns:a16="http://schemas.microsoft.com/office/drawing/2014/main" xmlns="" id="{A9B8E785-2BEE-1675-81E2-E2DA178C82F7}"/>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sp>
        <p:nvSpPr>
          <p:cNvPr id="14" name="Google Shape;89;p6">
            <a:extLst>
              <a:ext uri="{FF2B5EF4-FFF2-40B4-BE49-F238E27FC236}">
                <a16:creationId xmlns:a16="http://schemas.microsoft.com/office/drawing/2014/main" xmlns="" id="{7671AF6F-C1A0-9DD8-F38E-13B98804F0D0}"/>
              </a:ext>
            </a:extLst>
          </p:cNvPr>
          <p:cNvSpPr/>
          <p:nvPr/>
        </p:nvSpPr>
        <p:spPr>
          <a:xfrm>
            <a:off x="0" y="4457043"/>
            <a:ext cx="9144000" cy="704069"/>
          </a:xfrm>
          <a:prstGeom prst="rect">
            <a:avLst/>
          </a:prstGeom>
          <a:solidFill>
            <a:schemeClr val="lt2"/>
          </a:solidFill>
          <a:ln>
            <a:noFill/>
          </a:ln>
        </p:spPr>
        <p:txBody>
          <a:bodyPr spcFirstLastPara="1" wrap="square" lIns="91419" tIns="91419" rIns="91419" bIns="91419" anchor="ctr" anchorCtr="0">
            <a:noAutofit/>
          </a:bodyPr>
          <a:lstStyle/>
          <a:p>
            <a:endParaRPr/>
          </a:p>
        </p:txBody>
      </p:sp>
      <p:sp>
        <p:nvSpPr>
          <p:cNvPr id="20" name="Google Shape;90;p6">
            <a:extLst>
              <a:ext uri="{FF2B5EF4-FFF2-40B4-BE49-F238E27FC236}">
                <a16:creationId xmlns:a16="http://schemas.microsoft.com/office/drawing/2014/main" xmlns="" id="{1643E6D1-3CC5-BE3B-2823-AE39762E538D}"/>
              </a:ext>
            </a:extLst>
          </p:cNvPr>
          <p:cNvSpPr/>
          <p:nvPr/>
        </p:nvSpPr>
        <p:spPr>
          <a:xfrm flipH="1">
            <a:off x="2" y="4604102"/>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19" tIns="91419" rIns="91419" bIns="91419" anchor="ctr" anchorCtr="0">
            <a:noAutofit/>
          </a:bodyPr>
          <a:lstStyle/>
          <a:p>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8128002" y="330356"/>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9" name="Google Shape;839;p44"/>
          <p:cNvSpPr/>
          <p:nvPr/>
        </p:nvSpPr>
        <p:spPr>
          <a:xfrm flipH="1">
            <a:off x="-16087" y="409676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6908503" y="3729076"/>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5" name="任意多边形: 形状 1">
            <a:extLst>
              <a:ext uri="{FF2B5EF4-FFF2-40B4-BE49-F238E27FC236}">
                <a16:creationId xmlns:a16="http://schemas.microsoft.com/office/drawing/2014/main" xmlns="" id="{36BFD924-F093-668F-F77D-3C372530A6DA}"/>
              </a:ext>
            </a:extLst>
          </p:cNvPr>
          <p:cNvSpPr/>
          <p:nvPr/>
        </p:nvSpPr>
        <p:spPr>
          <a:xfrm>
            <a:off x="2839535" y="564509"/>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17" name="矩形 42">
            <a:extLst>
              <a:ext uri="{FF2B5EF4-FFF2-40B4-BE49-F238E27FC236}">
                <a16:creationId xmlns:a16="http://schemas.microsoft.com/office/drawing/2014/main" xmlns="" id="{DFA079C6-DD88-CA50-2F66-7D5D28025333}"/>
              </a:ext>
            </a:extLst>
          </p:cNvPr>
          <p:cNvSpPr/>
          <p:nvPr/>
        </p:nvSpPr>
        <p:spPr>
          <a:xfrm>
            <a:off x="2756924" y="37310"/>
            <a:ext cx="3749745" cy="584775"/>
          </a:xfrm>
          <a:prstGeom prst="rect">
            <a:avLst/>
          </a:prstGeom>
        </p:spPr>
        <p:txBody>
          <a:bodyPr wrap="none" lIns="91434" tIns="45717" rIns="91434" bIns="45717">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Hoạt động vận dụng</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2800" y="4203342"/>
            <a:ext cx="743473" cy="719153"/>
          </a:xfrm>
          <a:prstGeom prst="rect">
            <a:avLst/>
          </a:prstGeom>
        </p:spPr>
      </p:pic>
      <p:sp>
        <p:nvSpPr>
          <p:cNvPr id="19" name="任意多边形: 形状 1">
            <a:extLst>
              <a:ext uri="{FF2B5EF4-FFF2-40B4-BE49-F238E27FC236}">
                <a16:creationId xmlns:a16="http://schemas.microsoft.com/office/drawing/2014/main" xmlns="" id="{95DC3EA2-57EC-905A-369A-9A543F22738D}"/>
              </a:ext>
            </a:extLst>
          </p:cNvPr>
          <p:cNvSpPr/>
          <p:nvPr/>
        </p:nvSpPr>
        <p:spPr>
          <a:xfrm>
            <a:off x="3240080" y="550516"/>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21" name="Google Shape;91;p6">
            <a:extLst>
              <a:ext uri="{FF2B5EF4-FFF2-40B4-BE49-F238E27FC236}">
                <a16:creationId xmlns:a16="http://schemas.microsoft.com/office/drawing/2014/main" xmlns="" id="{EF93F26B-E544-E089-83F9-93F01F5C4685}"/>
              </a:ext>
            </a:extLst>
          </p:cNvPr>
          <p:cNvSpPr/>
          <p:nvPr/>
        </p:nvSpPr>
        <p:spPr>
          <a:xfrm>
            <a:off x="7976122"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3" name="Rectangle 1">
            <a:extLst>
              <a:ext uri="{FF2B5EF4-FFF2-40B4-BE49-F238E27FC236}">
                <a16:creationId xmlns:a16="http://schemas.microsoft.com/office/drawing/2014/main" xmlns="" id="{D382BF9E-2EF9-ACB1-8AEB-DF1374A5DC47}"/>
              </a:ext>
            </a:extLst>
          </p:cNvPr>
          <p:cNvSpPr>
            <a:spLocks noChangeArrowheads="1"/>
          </p:cNvSpPr>
          <p:nvPr/>
        </p:nvSpPr>
        <p:spPr bwMode="auto">
          <a:xfrm>
            <a:off x="3556000" y="1136417"/>
            <a:ext cx="184710" cy="31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4" tIns="45717" rIns="91434" bIns="45717" numCol="1" anchor="ctr" anchorCtr="0" compatLnSpc="1">
            <a:prstTxWarp prst="textNoShape">
              <a:avLst/>
            </a:prstTxWarp>
            <a:spAutoFit/>
          </a:bodyPr>
          <a:lstStyle/>
          <a:p>
            <a:endParaRPr lang="en-US"/>
          </a:p>
        </p:txBody>
      </p:sp>
      <p:pic>
        <p:nvPicPr>
          <p:cNvPr id="39" name="图片 12">
            <a:extLst>
              <a:ext uri="{FF2B5EF4-FFF2-40B4-BE49-F238E27FC236}">
                <a16:creationId xmlns:a16="http://schemas.microsoft.com/office/drawing/2014/main" xmlns="" id="{A650A9BC-58D0-08F3-E98D-FCC133E907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2028" y="325723"/>
            <a:ext cx="4575972" cy="4128710"/>
          </a:xfrm>
          <a:prstGeom prst="rect">
            <a:avLst/>
          </a:prstGeom>
        </p:spPr>
      </p:pic>
      <p:sp>
        <p:nvSpPr>
          <p:cNvPr id="40" name="文本框 13">
            <a:extLst>
              <a:ext uri="{FF2B5EF4-FFF2-40B4-BE49-F238E27FC236}">
                <a16:creationId xmlns:a16="http://schemas.microsoft.com/office/drawing/2014/main" xmlns="" id="{20B6E9AD-FE75-258F-F11E-9D427547772B}"/>
              </a:ext>
            </a:extLst>
          </p:cNvPr>
          <p:cNvSpPr txBox="1"/>
          <p:nvPr/>
        </p:nvSpPr>
        <p:spPr>
          <a:xfrm>
            <a:off x="4504836" y="1385089"/>
            <a:ext cx="2940995" cy="1938992"/>
          </a:xfrm>
          <a:prstGeom prst="rect">
            <a:avLst/>
          </a:prstGeom>
          <a:noFill/>
          <a:extLst>
            <a:ext uri="{909E8E84-426E-40DD-AFC4-6F175D3DCCD1}">
              <a14:hiddenFill xmlns:a14="http://schemas.microsoft.com/office/drawing/2010/main">
                <a:solidFill>
                  <a:srgbClr val="E84C53"/>
                </a:solidFill>
              </a14:hiddenFill>
            </a:ext>
          </a:extLst>
        </p:spPr>
        <p:txBody>
          <a:bodyPr wrap="square" lIns="91434" tIns="45717" rIns="91434" bIns="45717"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i="1">
                <a:latin typeface="Times New Roman" pitchFamily="18" charset="0"/>
                <a:cs typeface="Times New Roman" pitchFamily="18" charset="0"/>
              </a:rPr>
              <a:t>Viết một đoạn văn khoảng 150 chữ chia sẻ ấn tượng của em về câu/ đoạn thơ trong bài </a:t>
            </a:r>
            <a:r>
              <a:rPr lang="en-US" sz="2400" i="1">
                <a:latin typeface="Times New Roman" pitchFamily="18" charset="0"/>
                <a:cs typeface="Times New Roman" pitchFamily="18" charset="0"/>
              </a:rPr>
              <a:t>“</a:t>
            </a:r>
            <a:r>
              <a:rPr lang="vi-VN" sz="2400" i="1">
                <a:latin typeface="Times New Roman" pitchFamily="18" charset="0"/>
                <a:cs typeface="Times New Roman" pitchFamily="18" charset="0"/>
              </a:rPr>
              <a:t>Nói với con</a:t>
            </a:r>
            <a:r>
              <a:rPr lang="en-US" sz="2400" i="1">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grpSp>
        <p:nvGrpSpPr>
          <p:cNvPr id="118" name="Google Shape;2656;p41">
            <a:extLst>
              <a:ext uri="{FF2B5EF4-FFF2-40B4-BE49-F238E27FC236}">
                <a16:creationId xmlns:a16="http://schemas.microsoft.com/office/drawing/2014/main" xmlns="" id="{F2E5DEDE-AD33-81D7-885E-589AC8A0C652}"/>
              </a:ext>
            </a:extLst>
          </p:cNvPr>
          <p:cNvGrpSpPr/>
          <p:nvPr/>
        </p:nvGrpSpPr>
        <p:grpSpPr>
          <a:xfrm>
            <a:off x="1042456" y="894282"/>
            <a:ext cx="2584735" cy="3723061"/>
            <a:chOff x="75213" y="32163"/>
            <a:chExt cx="2911238" cy="4543306"/>
          </a:xfrm>
        </p:grpSpPr>
        <p:grpSp>
          <p:nvGrpSpPr>
            <p:cNvPr id="119" name="Google Shape;2657;p41">
              <a:extLst>
                <a:ext uri="{FF2B5EF4-FFF2-40B4-BE49-F238E27FC236}">
                  <a16:creationId xmlns:a16="http://schemas.microsoft.com/office/drawing/2014/main" xmlns="" id="{74C3665B-5196-ADAC-6C49-137AE4538A2F}"/>
                </a:ext>
              </a:extLst>
            </p:cNvPr>
            <p:cNvGrpSpPr/>
            <p:nvPr/>
          </p:nvGrpSpPr>
          <p:grpSpPr>
            <a:xfrm>
              <a:off x="938525" y="646602"/>
              <a:ext cx="2047925" cy="3928867"/>
              <a:chOff x="1987825" y="3106375"/>
              <a:chExt cx="1235625" cy="2370500"/>
            </a:xfrm>
          </p:grpSpPr>
          <p:sp>
            <p:nvSpPr>
              <p:cNvPr id="121" name="Google Shape;2658;p41">
                <a:extLst>
                  <a:ext uri="{FF2B5EF4-FFF2-40B4-BE49-F238E27FC236}">
                    <a16:creationId xmlns:a16="http://schemas.microsoft.com/office/drawing/2014/main" xmlns="" id="{486FA8C7-EA6D-A439-B2C6-6728350AD848}"/>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000000"/>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22" name="Google Shape;2659;p41">
                <a:extLst>
                  <a:ext uri="{FF2B5EF4-FFF2-40B4-BE49-F238E27FC236}">
                    <a16:creationId xmlns:a16="http://schemas.microsoft.com/office/drawing/2014/main" xmlns="" id="{8616772E-3320-9521-1523-F3AEF52C002E}"/>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23" name="Google Shape;2660;p41">
                <a:extLst>
                  <a:ext uri="{FF2B5EF4-FFF2-40B4-BE49-F238E27FC236}">
                    <a16:creationId xmlns:a16="http://schemas.microsoft.com/office/drawing/2014/main" xmlns="" id="{1FA717DB-43B8-6238-534B-994BA455879D}"/>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24" name="Google Shape;2661;p41">
                <a:extLst>
                  <a:ext uri="{FF2B5EF4-FFF2-40B4-BE49-F238E27FC236}">
                    <a16:creationId xmlns:a16="http://schemas.microsoft.com/office/drawing/2014/main" xmlns="" id="{8DEF5D2A-765D-CE23-E5BF-FEBF2E6B9D87}"/>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25" name="Google Shape;2662;p41">
                <a:extLst>
                  <a:ext uri="{FF2B5EF4-FFF2-40B4-BE49-F238E27FC236}">
                    <a16:creationId xmlns:a16="http://schemas.microsoft.com/office/drawing/2014/main" xmlns="" id="{EADEC6B2-8DE5-40E6-4056-029213BA6DE6}"/>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26" name="Google Shape;2663;p41">
                <a:extLst>
                  <a:ext uri="{FF2B5EF4-FFF2-40B4-BE49-F238E27FC236}">
                    <a16:creationId xmlns:a16="http://schemas.microsoft.com/office/drawing/2014/main" xmlns="" id="{9F7D7368-0CFB-1F70-920E-E393071D2E02}"/>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27" name="Google Shape;2664;p41">
                <a:extLst>
                  <a:ext uri="{FF2B5EF4-FFF2-40B4-BE49-F238E27FC236}">
                    <a16:creationId xmlns:a16="http://schemas.microsoft.com/office/drawing/2014/main" xmlns="" id="{B3BF54C1-B674-4FE3-53D3-0F7FC3A2959C}"/>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28" name="Google Shape;2665;p41">
                <a:extLst>
                  <a:ext uri="{FF2B5EF4-FFF2-40B4-BE49-F238E27FC236}">
                    <a16:creationId xmlns:a16="http://schemas.microsoft.com/office/drawing/2014/main" xmlns="" id="{EF27B060-4C2D-725F-36D3-BE9364BDB9A4}"/>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29" name="Google Shape;2666;p41">
                <a:extLst>
                  <a:ext uri="{FF2B5EF4-FFF2-40B4-BE49-F238E27FC236}">
                    <a16:creationId xmlns:a16="http://schemas.microsoft.com/office/drawing/2014/main" xmlns="" id="{FB831B10-8B1A-3332-9FF0-D4DD26B5AFD6}"/>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0" name="Google Shape;2667;p41">
                <a:extLst>
                  <a:ext uri="{FF2B5EF4-FFF2-40B4-BE49-F238E27FC236}">
                    <a16:creationId xmlns:a16="http://schemas.microsoft.com/office/drawing/2014/main" xmlns="" id="{376F0D9E-2A2C-0373-E464-15CD31DCB94D}"/>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1" name="Google Shape;2668;p41">
                <a:extLst>
                  <a:ext uri="{FF2B5EF4-FFF2-40B4-BE49-F238E27FC236}">
                    <a16:creationId xmlns:a16="http://schemas.microsoft.com/office/drawing/2014/main" xmlns="" id="{625998AF-85BB-463B-232C-52BEEB2EC7EB}"/>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2" name="Google Shape;2669;p41">
                <a:extLst>
                  <a:ext uri="{FF2B5EF4-FFF2-40B4-BE49-F238E27FC236}">
                    <a16:creationId xmlns:a16="http://schemas.microsoft.com/office/drawing/2014/main" xmlns="" id="{8CBE7229-693D-235F-2B93-F89FB614AF7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3" name="Google Shape;2670;p41">
                <a:extLst>
                  <a:ext uri="{FF2B5EF4-FFF2-40B4-BE49-F238E27FC236}">
                    <a16:creationId xmlns:a16="http://schemas.microsoft.com/office/drawing/2014/main" xmlns="" id="{C9C50955-8698-5993-9AA1-E1371705CAEE}"/>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4" name="Google Shape;2671;p41">
                <a:extLst>
                  <a:ext uri="{FF2B5EF4-FFF2-40B4-BE49-F238E27FC236}">
                    <a16:creationId xmlns:a16="http://schemas.microsoft.com/office/drawing/2014/main" xmlns="" id="{E5F96C21-4080-5840-76A3-30E747FC3EE4}"/>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5" name="Google Shape;2672;p41">
                <a:extLst>
                  <a:ext uri="{FF2B5EF4-FFF2-40B4-BE49-F238E27FC236}">
                    <a16:creationId xmlns:a16="http://schemas.microsoft.com/office/drawing/2014/main" xmlns="" id="{9E0ED06D-862E-8290-7AC3-1C028858C46B}"/>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6" name="Google Shape;2673;p41">
                <a:extLst>
                  <a:ext uri="{FF2B5EF4-FFF2-40B4-BE49-F238E27FC236}">
                    <a16:creationId xmlns:a16="http://schemas.microsoft.com/office/drawing/2014/main" xmlns="" id="{44DFCE5C-B804-8E95-DF6B-E0C1650D59B0}"/>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7" name="Google Shape;2674;p41">
                <a:extLst>
                  <a:ext uri="{FF2B5EF4-FFF2-40B4-BE49-F238E27FC236}">
                    <a16:creationId xmlns:a16="http://schemas.microsoft.com/office/drawing/2014/main" xmlns="" id="{4292708C-A47B-9745-E0EB-6E4749C088B1}"/>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01B3C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8" name="Google Shape;2675;p41">
                <a:extLst>
                  <a:ext uri="{FF2B5EF4-FFF2-40B4-BE49-F238E27FC236}">
                    <a16:creationId xmlns:a16="http://schemas.microsoft.com/office/drawing/2014/main" xmlns="" id="{0947B804-7D9F-A165-62D9-FFADB1C832F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01B3C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39" name="Google Shape;2676;p41">
                <a:extLst>
                  <a:ext uri="{FF2B5EF4-FFF2-40B4-BE49-F238E27FC236}">
                    <a16:creationId xmlns:a16="http://schemas.microsoft.com/office/drawing/2014/main" xmlns="" id="{0F3079E8-B72B-616B-86AD-BBD78AEDB3D8}"/>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0" name="Google Shape;2677;p41">
                <a:extLst>
                  <a:ext uri="{FF2B5EF4-FFF2-40B4-BE49-F238E27FC236}">
                    <a16:creationId xmlns:a16="http://schemas.microsoft.com/office/drawing/2014/main" xmlns="" id="{A324AC98-3E25-585E-B77D-7CF72EE60CFE}"/>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1" name="Google Shape;2678;p41">
                <a:extLst>
                  <a:ext uri="{FF2B5EF4-FFF2-40B4-BE49-F238E27FC236}">
                    <a16:creationId xmlns:a16="http://schemas.microsoft.com/office/drawing/2014/main" xmlns="" id="{FC2D0E86-2D82-A4FE-D949-B1BC03C5B7B1}"/>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2" name="Google Shape;2679;p41">
                <a:extLst>
                  <a:ext uri="{FF2B5EF4-FFF2-40B4-BE49-F238E27FC236}">
                    <a16:creationId xmlns:a16="http://schemas.microsoft.com/office/drawing/2014/main" xmlns="" id="{3A44FBDA-078C-6CB9-6008-BF94A6B99AA0}"/>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3" name="Google Shape;2680;p41">
                <a:extLst>
                  <a:ext uri="{FF2B5EF4-FFF2-40B4-BE49-F238E27FC236}">
                    <a16:creationId xmlns:a16="http://schemas.microsoft.com/office/drawing/2014/main" xmlns="" id="{BCF2ADE5-5207-F370-02F0-BE098679458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4" name="Google Shape;2681;p41">
                <a:extLst>
                  <a:ext uri="{FF2B5EF4-FFF2-40B4-BE49-F238E27FC236}">
                    <a16:creationId xmlns:a16="http://schemas.microsoft.com/office/drawing/2014/main" xmlns="" id="{5BB4D043-B97D-3A12-3182-23900D35F513}"/>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5" name="Google Shape;2682;p41">
                <a:extLst>
                  <a:ext uri="{FF2B5EF4-FFF2-40B4-BE49-F238E27FC236}">
                    <a16:creationId xmlns:a16="http://schemas.microsoft.com/office/drawing/2014/main" xmlns="" id="{728E9AD9-59DA-1A1A-E85B-1C553590E96E}"/>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6" name="Google Shape;2683;p41">
                <a:extLst>
                  <a:ext uri="{FF2B5EF4-FFF2-40B4-BE49-F238E27FC236}">
                    <a16:creationId xmlns:a16="http://schemas.microsoft.com/office/drawing/2014/main" xmlns="" id="{490D03CF-1042-CFF1-EC1A-9175EB954696}"/>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7" name="Google Shape;2684;p41">
                <a:extLst>
                  <a:ext uri="{FF2B5EF4-FFF2-40B4-BE49-F238E27FC236}">
                    <a16:creationId xmlns:a16="http://schemas.microsoft.com/office/drawing/2014/main" xmlns="" id="{829C43F5-0FF6-9728-1177-2F0413FDAB4E}"/>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8" name="Google Shape;2685;p41">
                <a:extLst>
                  <a:ext uri="{FF2B5EF4-FFF2-40B4-BE49-F238E27FC236}">
                    <a16:creationId xmlns:a16="http://schemas.microsoft.com/office/drawing/2014/main" xmlns="" id="{00317A56-5186-4AC9-1C32-49C9C0C11E4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49" name="Google Shape;2686;p41">
                <a:extLst>
                  <a:ext uri="{FF2B5EF4-FFF2-40B4-BE49-F238E27FC236}">
                    <a16:creationId xmlns:a16="http://schemas.microsoft.com/office/drawing/2014/main" xmlns="" id="{90B8FEAC-326F-29D0-C015-F45ADE899F69}"/>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0" name="Google Shape;2687;p41">
                <a:extLst>
                  <a:ext uri="{FF2B5EF4-FFF2-40B4-BE49-F238E27FC236}">
                    <a16:creationId xmlns:a16="http://schemas.microsoft.com/office/drawing/2014/main" xmlns="" id="{22174E73-8B44-6095-154A-468AA004F67D}"/>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44546A"/>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1" name="Google Shape;2688;p41">
                <a:extLst>
                  <a:ext uri="{FF2B5EF4-FFF2-40B4-BE49-F238E27FC236}">
                    <a16:creationId xmlns:a16="http://schemas.microsoft.com/office/drawing/2014/main" xmlns="" id="{44231FFE-746B-58DD-EC1E-ABBBF5FE1839}"/>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2" name="Google Shape;2689;p41">
                <a:extLst>
                  <a:ext uri="{FF2B5EF4-FFF2-40B4-BE49-F238E27FC236}">
                    <a16:creationId xmlns:a16="http://schemas.microsoft.com/office/drawing/2014/main" xmlns="" id="{F9CBE027-6F68-25E0-EF50-1A91D47AFA30}"/>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3" name="Google Shape;2690;p41">
                <a:extLst>
                  <a:ext uri="{FF2B5EF4-FFF2-40B4-BE49-F238E27FC236}">
                    <a16:creationId xmlns:a16="http://schemas.microsoft.com/office/drawing/2014/main" xmlns="" id="{D2A919AA-4936-F480-94B0-ECC8F17CA02E}"/>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4" name="Google Shape;2691;p41">
                <a:extLst>
                  <a:ext uri="{FF2B5EF4-FFF2-40B4-BE49-F238E27FC236}">
                    <a16:creationId xmlns:a16="http://schemas.microsoft.com/office/drawing/2014/main" xmlns="" id="{E927894B-71FC-313C-A01F-E62CF56C6975}"/>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5" name="Google Shape;2692;p41">
                <a:extLst>
                  <a:ext uri="{FF2B5EF4-FFF2-40B4-BE49-F238E27FC236}">
                    <a16:creationId xmlns:a16="http://schemas.microsoft.com/office/drawing/2014/main" xmlns="" id="{CD89317A-9EFC-315F-4A06-44D8DC630C02}"/>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6" name="Google Shape;2693;p41">
                <a:extLst>
                  <a:ext uri="{FF2B5EF4-FFF2-40B4-BE49-F238E27FC236}">
                    <a16:creationId xmlns:a16="http://schemas.microsoft.com/office/drawing/2014/main" xmlns="" id="{34001273-6667-767A-BC5F-B32A7CABF036}"/>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7" name="Google Shape;2694;p41">
                <a:extLst>
                  <a:ext uri="{FF2B5EF4-FFF2-40B4-BE49-F238E27FC236}">
                    <a16:creationId xmlns:a16="http://schemas.microsoft.com/office/drawing/2014/main" xmlns="" id="{CDADEA50-2D36-EB20-6716-A223B97DFA7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8" name="Google Shape;2695;p41">
                <a:extLst>
                  <a:ext uri="{FF2B5EF4-FFF2-40B4-BE49-F238E27FC236}">
                    <a16:creationId xmlns:a16="http://schemas.microsoft.com/office/drawing/2014/main" xmlns="" id="{97E8AF90-E5C5-0431-C229-EB96A949AB6E}"/>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59" name="Google Shape;2696;p41">
                <a:extLst>
                  <a:ext uri="{FF2B5EF4-FFF2-40B4-BE49-F238E27FC236}">
                    <a16:creationId xmlns:a16="http://schemas.microsoft.com/office/drawing/2014/main" xmlns="" id="{4CCEB633-40E3-0DCF-47A8-277C07A57F73}"/>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0" name="Google Shape;2697;p41">
                <a:extLst>
                  <a:ext uri="{FF2B5EF4-FFF2-40B4-BE49-F238E27FC236}">
                    <a16:creationId xmlns:a16="http://schemas.microsoft.com/office/drawing/2014/main" xmlns="" id="{6462F2EE-9DED-1988-9782-8C1A0C728619}"/>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1" name="Google Shape;2698;p41">
                <a:extLst>
                  <a:ext uri="{FF2B5EF4-FFF2-40B4-BE49-F238E27FC236}">
                    <a16:creationId xmlns:a16="http://schemas.microsoft.com/office/drawing/2014/main" xmlns="" id="{1CA191B3-DBB4-4F0B-D8E4-ED4DF2031915}"/>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2" name="Google Shape;2699;p41">
                <a:extLst>
                  <a:ext uri="{FF2B5EF4-FFF2-40B4-BE49-F238E27FC236}">
                    <a16:creationId xmlns:a16="http://schemas.microsoft.com/office/drawing/2014/main" xmlns="" id="{6DFA8CA9-F5BC-B192-4128-8C0A2CF5024D}"/>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3" name="Google Shape;2700;p41">
                <a:extLst>
                  <a:ext uri="{FF2B5EF4-FFF2-40B4-BE49-F238E27FC236}">
                    <a16:creationId xmlns:a16="http://schemas.microsoft.com/office/drawing/2014/main" xmlns="" id="{5FA4F9E8-86C8-6C97-963A-8785634BAF52}"/>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4" name="Google Shape;2701;p41">
                <a:extLst>
                  <a:ext uri="{FF2B5EF4-FFF2-40B4-BE49-F238E27FC236}">
                    <a16:creationId xmlns:a16="http://schemas.microsoft.com/office/drawing/2014/main" xmlns="" id="{14240D2F-FD24-D463-6F0A-628D5EC1E926}"/>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5" name="Google Shape;2702;p41">
                <a:extLst>
                  <a:ext uri="{FF2B5EF4-FFF2-40B4-BE49-F238E27FC236}">
                    <a16:creationId xmlns:a16="http://schemas.microsoft.com/office/drawing/2014/main" xmlns="" id="{50708C08-AD95-DD3E-E3A7-B94886D913B3}"/>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6" name="Google Shape;2703;p41">
                <a:extLst>
                  <a:ext uri="{FF2B5EF4-FFF2-40B4-BE49-F238E27FC236}">
                    <a16:creationId xmlns:a16="http://schemas.microsoft.com/office/drawing/2014/main" xmlns="" id="{F1CD6C6F-995E-F36D-B763-140AA218BA2E}"/>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7" name="Google Shape;2704;p41">
                <a:extLst>
                  <a:ext uri="{FF2B5EF4-FFF2-40B4-BE49-F238E27FC236}">
                    <a16:creationId xmlns:a16="http://schemas.microsoft.com/office/drawing/2014/main" xmlns="" id="{9EBEB522-6029-D657-CE66-BDE7D92348EF}"/>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44546A"/>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8" name="Google Shape;2705;p41">
                <a:extLst>
                  <a:ext uri="{FF2B5EF4-FFF2-40B4-BE49-F238E27FC236}">
                    <a16:creationId xmlns:a16="http://schemas.microsoft.com/office/drawing/2014/main" xmlns="" id="{FB1A6622-4889-8CF8-B220-A3D0DC224B08}"/>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69" name="Google Shape;2706;p41">
                <a:extLst>
                  <a:ext uri="{FF2B5EF4-FFF2-40B4-BE49-F238E27FC236}">
                    <a16:creationId xmlns:a16="http://schemas.microsoft.com/office/drawing/2014/main" xmlns="" id="{918CB894-8D70-866D-0777-BA8E30522265}"/>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0" name="Google Shape;2707;p41">
                <a:extLst>
                  <a:ext uri="{FF2B5EF4-FFF2-40B4-BE49-F238E27FC236}">
                    <a16:creationId xmlns:a16="http://schemas.microsoft.com/office/drawing/2014/main" xmlns="" id="{8F3B4149-D697-DAE2-4891-8089E21240B8}"/>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000000"/>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1" name="Google Shape;2708;p41">
                <a:extLst>
                  <a:ext uri="{FF2B5EF4-FFF2-40B4-BE49-F238E27FC236}">
                    <a16:creationId xmlns:a16="http://schemas.microsoft.com/office/drawing/2014/main" xmlns="" id="{E7D4C33C-82D8-C1FB-DFB6-A5F1839E1501}"/>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2" name="Google Shape;2709;p41">
                <a:extLst>
                  <a:ext uri="{FF2B5EF4-FFF2-40B4-BE49-F238E27FC236}">
                    <a16:creationId xmlns:a16="http://schemas.microsoft.com/office/drawing/2014/main" xmlns="" id="{3E775E85-2087-8DA3-7626-3962F08319C6}"/>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3" name="Google Shape;2710;p41">
                <a:extLst>
                  <a:ext uri="{FF2B5EF4-FFF2-40B4-BE49-F238E27FC236}">
                    <a16:creationId xmlns:a16="http://schemas.microsoft.com/office/drawing/2014/main" xmlns="" id="{EACA7DD8-294B-DC6C-1F76-BB25A6CE47DB}"/>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4" name="Google Shape;2711;p41">
                <a:extLst>
                  <a:ext uri="{FF2B5EF4-FFF2-40B4-BE49-F238E27FC236}">
                    <a16:creationId xmlns:a16="http://schemas.microsoft.com/office/drawing/2014/main" xmlns="" id="{A6720B26-6BF0-F558-CEB4-D1347EA9433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5" name="Google Shape;2712;p41">
                <a:extLst>
                  <a:ext uri="{FF2B5EF4-FFF2-40B4-BE49-F238E27FC236}">
                    <a16:creationId xmlns:a16="http://schemas.microsoft.com/office/drawing/2014/main" xmlns="" id="{092BFEE1-F2FE-BCBA-C117-89D65B2B5529}"/>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1747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6" name="Google Shape;2713;p41">
                <a:extLst>
                  <a:ext uri="{FF2B5EF4-FFF2-40B4-BE49-F238E27FC236}">
                    <a16:creationId xmlns:a16="http://schemas.microsoft.com/office/drawing/2014/main" xmlns="" id="{1270D29D-BE88-196D-6F94-F6AE9A27F1E4}"/>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7" name="Google Shape;2714;p41">
                <a:extLst>
                  <a:ext uri="{FF2B5EF4-FFF2-40B4-BE49-F238E27FC236}">
                    <a16:creationId xmlns:a16="http://schemas.microsoft.com/office/drawing/2014/main" xmlns="" id="{E218593C-02FE-32B4-DA1E-3BCC74B39AD7}"/>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8" name="Google Shape;2715;p41">
                <a:extLst>
                  <a:ext uri="{FF2B5EF4-FFF2-40B4-BE49-F238E27FC236}">
                    <a16:creationId xmlns:a16="http://schemas.microsoft.com/office/drawing/2014/main" xmlns="" id="{DF4F42B5-2C7B-794A-7480-12013ADE5B70}"/>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79" name="Google Shape;2716;p41">
                <a:extLst>
                  <a:ext uri="{FF2B5EF4-FFF2-40B4-BE49-F238E27FC236}">
                    <a16:creationId xmlns:a16="http://schemas.microsoft.com/office/drawing/2014/main" xmlns="" id="{D6EA2A5B-AF47-47C6-BD3D-590A36C8227D}"/>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0" name="Google Shape;2717;p41">
                <a:extLst>
                  <a:ext uri="{FF2B5EF4-FFF2-40B4-BE49-F238E27FC236}">
                    <a16:creationId xmlns:a16="http://schemas.microsoft.com/office/drawing/2014/main" xmlns="" id="{F44AE984-95D4-8283-093C-F861F88C087A}"/>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1" name="Google Shape;2718;p41">
                <a:extLst>
                  <a:ext uri="{FF2B5EF4-FFF2-40B4-BE49-F238E27FC236}">
                    <a16:creationId xmlns:a16="http://schemas.microsoft.com/office/drawing/2014/main" xmlns="" id="{58A27753-0CB9-0B25-302F-F7AEEBA4D4FB}"/>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2" name="Google Shape;2719;p41">
                <a:extLst>
                  <a:ext uri="{FF2B5EF4-FFF2-40B4-BE49-F238E27FC236}">
                    <a16:creationId xmlns:a16="http://schemas.microsoft.com/office/drawing/2014/main" xmlns="" id="{FEAF4965-F8EE-C605-B8B9-64CBD186DAC0}"/>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3" name="Google Shape;2720;p41">
                <a:extLst>
                  <a:ext uri="{FF2B5EF4-FFF2-40B4-BE49-F238E27FC236}">
                    <a16:creationId xmlns:a16="http://schemas.microsoft.com/office/drawing/2014/main" xmlns="" id="{8E91C0B7-44C6-B557-0CB7-D775C0C475B9}"/>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4" name="Google Shape;2721;p41">
                <a:extLst>
                  <a:ext uri="{FF2B5EF4-FFF2-40B4-BE49-F238E27FC236}">
                    <a16:creationId xmlns:a16="http://schemas.microsoft.com/office/drawing/2014/main" xmlns="" id="{521DD931-046F-A641-7A58-B8C8E034572F}"/>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5" name="Google Shape;2722;p41">
                <a:extLst>
                  <a:ext uri="{FF2B5EF4-FFF2-40B4-BE49-F238E27FC236}">
                    <a16:creationId xmlns:a16="http://schemas.microsoft.com/office/drawing/2014/main" xmlns="" id="{B7E1715F-FD8E-F8BF-744E-A73F9ED6332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6" name="Google Shape;2723;p41">
                <a:extLst>
                  <a:ext uri="{FF2B5EF4-FFF2-40B4-BE49-F238E27FC236}">
                    <a16:creationId xmlns:a16="http://schemas.microsoft.com/office/drawing/2014/main" xmlns="" id="{A248920B-C976-A4F8-9DE8-98C064556C2C}"/>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7" name="Google Shape;2724;p41">
                <a:extLst>
                  <a:ext uri="{FF2B5EF4-FFF2-40B4-BE49-F238E27FC236}">
                    <a16:creationId xmlns:a16="http://schemas.microsoft.com/office/drawing/2014/main" xmlns="" id="{BC51B816-44B9-D6EC-DD5A-58E951B88C03}"/>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8" name="Google Shape;2725;p41">
                <a:extLst>
                  <a:ext uri="{FF2B5EF4-FFF2-40B4-BE49-F238E27FC236}">
                    <a16:creationId xmlns:a16="http://schemas.microsoft.com/office/drawing/2014/main" xmlns="" id="{E13F3C79-076F-E9D1-D6E6-E174169DC5F5}"/>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89" name="Google Shape;2726;p41">
                <a:extLst>
                  <a:ext uri="{FF2B5EF4-FFF2-40B4-BE49-F238E27FC236}">
                    <a16:creationId xmlns:a16="http://schemas.microsoft.com/office/drawing/2014/main" xmlns="" id="{CF69A505-B192-B943-A543-C9D25FA874C2}"/>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90" name="Google Shape;2727;p41">
                <a:extLst>
                  <a:ext uri="{FF2B5EF4-FFF2-40B4-BE49-F238E27FC236}">
                    <a16:creationId xmlns:a16="http://schemas.microsoft.com/office/drawing/2014/main" xmlns="" id="{8E69A18F-7F6F-139B-8547-2D25E72B7726}"/>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01B3C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91" name="Google Shape;2728;p41">
                <a:extLst>
                  <a:ext uri="{FF2B5EF4-FFF2-40B4-BE49-F238E27FC236}">
                    <a16:creationId xmlns:a16="http://schemas.microsoft.com/office/drawing/2014/main" xmlns="" id="{1FCCFA7A-DCE4-E46A-7E68-6D38DEBB82DE}"/>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92" name="Google Shape;2729;p41">
                <a:extLst>
                  <a:ext uri="{FF2B5EF4-FFF2-40B4-BE49-F238E27FC236}">
                    <a16:creationId xmlns:a16="http://schemas.microsoft.com/office/drawing/2014/main" xmlns="" id="{103868C9-BF81-A1A5-06B2-7BF48CF4C21A}"/>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93" name="Google Shape;2730;p41">
                <a:extLst>
                  <a:ext uri="{FF2B5EF4-FFF2-40B4-BE49-F238E27FC236}">
                    <a16:creationId xmlns:a16="http://schemas.microsoft.com/office/drawing/2014/main" xmlns="" id="{CB7C52B0-8930-6EFB-F980-B9AF9856E7D1}"/>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sp>
            <p:nvSpPr>
              <p:cNvPr id="194" name="Google Shape;2731;p41">
                <a:extLst>
                  <a:ext uri="{FF2B5EF4-FFF2-40B4-BE49-F238E27FC236}">
                    <a16:creationId xmlns:a16="http://schemas.microsoft.com/office/drawing/2014/main" xmlns="" id="{1E502FD3-4CAA-15A7-D7BA-6C2095942B60}"/>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grpSp>
        <p:sp>
          <p:nvSpPr>
            <p:cNvPr id="120" name="Google Shape;2732;p41">
              <a:extLst>
                <a:ext uri="{FF2B5EF4-FFF2-40B4-BE49-F238E27FC236}">
                  <a16:creationId xmlns:a16="http://schemas.microsoft.com/office/drawing/2014/main" xmlns="" id="{661E1A2F-14E7-8D3F-9079-7900CC5340B4}"/>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FBF53">
                <a:lumMod val="40000"/>
                <a:lumOff val="60000"/>
              </a:srgbClr>
            </a:solidFill>
            <a:ln>
              <a:noFill/>
            </a:ln>
          </p:spPr>
          <p:txBody>
            <a:bodyPr spcFirstLastPara="1" wrap="square" lIns="91425" tIns="91425" rIns="91425" bIns="91425" anchor="ctr" anchorCtr="0">
              <a:noAutofit/>
            </a:bodyPr>
            <a:lstStyle/>
            <a:p>
              <a:pPr defTabSz="914333">
                <a:buClrTx/>
                <a:defRPr/>
              </a:pPr>
              <a:endParaRPr sz="1800" kern="1200">
                <a:solidFill>
                  <a:sysClr val="windowText" lastClr="000000"/>
                </a:solidFill>
                <a:latin typeface="Calibri"/>
                <a:ea typeface="+mn-ea"/>
                <a:cs typeface="+mn-cs"/>
              </a:endParaRPr>
            </a:p>
          </p:txBody>
        </p:sp>
      </p:grpSp>
    </p:spTree>
    <p:custDataLst>
      <p:tags r:id="rId1"/>
    </p:custDataLst>
    <p:extLst>
      <p:ext uri="{BB962C8B-B14F-4D97-AF65-F5344CB8AC3E}">
        <p14:creationId xmlns:p14="http://schemas.microsoft.com/office/powerpoint/2010/main" val="27740159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7515" y="698560"/>
            <a:ext cx="5998580" cy="3576512"/>
          </a:xfrm>
          <a:prstGeom prst="rect">
            <a:avLst/>
          </a:prstGeom>
        </p:spPr>
      </p:pic>
      <p:pic>
        <p:nvPicPr>
          <p:cNvPr id="62" name="PA-图片 14">
            <a:extLst>
              <a:ext uri="{FF2B5EF4-FFF2-40B4-BE49-F238E27FC236}">
                <a16:creationId xmlns:a16="http://schemas.microsoft.com/office/drawing/2014/main" xmlns="" id="{D6D3B301-32DF-4EE0-B87A-DBB556108054}"/>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l="344" t="-2899" r="79595" b="52899"/>
          <a:stretch/>
        </p:blipFill>
        <p:spPr>
          <a:xfrm>
            <a:off x="2395800" y="2057587"/>
            <a:ext cx="555694" cy="858458"/>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16201">
            <a:off x="7054518" y="3686343"/>
            <a:ext cx="1550694" cy="995680"/>
          </a:xfrm>
          <a:prstGeom prst="rect">
            <a:avLst/>
          </a:prstGeom>
        </p:spPr>
      </p:pic>
      <p:pic>
        <p:nvPicPr>
          <p:cNvPr id="75" name="图片 7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1334" y="3468227"/>
            <a:ext cx="332753" cy="473250"/>
          </a:xfrm>
          <a:prstGeom prst="rect">
            <a:avLst/>
          </a:prstGeom>
        </p:spPr>
      </p:pic>
      <p:grpSp>
        <p:nvGrpSpPr>
          <p:cNvPr id="18" name="组合 5">
            <a:extLst>
              <a:ext uri="{FF2B5EF4-FFF2-40B4-BE49-F238E27FC236}">
                <a16:creationId xmlns:a16="http://schemas.microsoft.com/office/drawing/2014/main" xmlns="" id="{CD6D1509-E0CA-4F02-9C7E-08E4AEB9E0D5}"/>
              </a:ext>
            </a:extLst>
          </p:cNvPr>
          <p:cNvGrpSpPr/>
          <p:nvPr/>
        </p:nvGrpSpPr>
        <p:grpSpPr>
          <a:xfrm>
            <a:off x="3155805" y="1314604"/>
            <a:ext cx="4180816" cy="1820030"/>
            <a:chOff x="1875498" y="4397824"/>
            <a:chExt cx="3673763" cy="1219439"/>
          </a:xfrm>
          <a:noFill/>
        </p:grpSpPr>
        <p:sp>
          <p:nvSpPr>
            <p:cNvPr id="19" name="圆角矩形 6">
              <a:extLst>
                <a:ext uri="{FF2B5EF4-FFF2-40B4-BE49-F238E27FC236}">
                  <a16:creationId xmlns:a16="http://schemas.microsoft.com/office/drawing/2014/main" xmlns=""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498">
                <a:buClrTx/>
                <a:defRPr/>
              </a:pPr>
              <a:endParaRPr sz="2100" kern="1200">
                <a:solidFill>
                  <a:prstClr val="white"/>
                </a:solidFill>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xmlns="" id="{0CB3AA79-0EFD-4AAB-8821-BDBAD07AEB2D}"/>
                </a:ext>
              </a:extLst>
            </p:cNvPr>
            <p:cNvSpPr txBox="1"/>
            <p:nvPr/>
          </p:nvSpPr>
          <p:spPr>
            <a:xfrm>
              <a:off x="1875498" y="5044263"/>
              <a:ext cx="3669679" cy="573000"/>
            </a:xfrm>
            <a:prstGeom prst="rect">
              <a:avLst/>
            </a:prstGeom>
            <a:grpFill/>
            <a:ln>
              <a:noFill/>
            </a:ln>
          </p:spPr>
          <p:txBody>
            <a:bodyPr wrap="square" lIns="53981" tIns="0" rIns="53981" bIns="0" anchor="ctr" anchorCtr="0">
              <a:noAutofit/>
            </a:bodyPr>
            <a:lstStyle/>
            <a:p>
              <a:pPr algn="ctr" defTabSz="685481">
                <a:lnSpc>
                  <a:spcPct val="120000"/>
                </a:lnSpc>
                <a:buClrTx/>
                <a:defRPr/>
              </a:pPr>
              <a:r>
                <a:rPr lang="zh-CN" altLang="en-US" sz="4500" b="1" kern="1200"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t/>
              </a:r>
              <a:br>
                <a:rPr lang="zh-CN" altLang="en-US" sz="4500" b="1" kern="1200"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4500" b="1" kern="1200"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xmlns="" id="{69DBB7FF-B379-4092-9B6E-4427C898D8CB}"/>
              </a:ext>
            </a:extLst>
          </p:cNvPr>
          <p:cNvSpPr txBox="1"/>
          <p:nvPr/>
        </p:nvSpPr>
        <p:spPr>
          <a:xfrm>
            <a:off x="3102864" y="1375853"/>
            <a:ext cx="4180816" cy="1421925"/>
          </a:xfrm>
          <a:prstGeom prst="rect">
            <a:avLst/>
          </a:prstGeom>
          <a:noFill/>
        </p:spPr>
        <p:txBody>
          <a:bodyPr wrap="square" lIns="91434" tIns="45717" rIns="91434" bIns="45717" rtlCol="0">
            <a:spAutoFit/>
          </a:bodyPr>
          <a:lstStyle/>
          <a:p>
            <a:pPr algn="ctr" defTabSz="342749">
              <a:lnSpc>
                <a:spcPct val="120000"/>
              </a:lnSpc>
              <a:buClrTx/>
              <a:defRPr/>
            </a:pPr>
            <a:r>
              <a:rPr lang="en-US" sz="3600" b="1" i="1" kern="100">
                <a:solidFill>
                  <a:prstClr val="black"/>
                </a:solidFill>
                <a:latin typeface="Times New Roman" panose="02020603050405020304" pitchFamily="18" charset="0"/>
                <a:ea typeface="SimSun" panose="02010600030101010101" pitchFamily="2" charset="-122"/>
                <a:cs typeface="+mn-cs"/>
              </a:rPr>
              <a:t>Chúc các em học bài thật tốt!</a:t>
            </a:r>
            <a:endParaRPr lang="zh-CN" altLang="en-US" sz="6600" b="1" kern="1200" dirty="0">
              <a:solidFill>
                <a:prstClr val="black">
                  <a:lumMod val="85000"/>
                  <a:lumOff val="1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xmlns="" id="{D8E1733B-0C47-41AF-A0AA-5FD25C2C72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045" y="2044764"/>
            <a:ext cx="3981119" cy="3009736"/>
          </a:xfrm>
          <a:prstGeom prst="rect">
            <a:avLst/>
          </a:prstGeom>
        </p:spPr>
      </p:pic>
      <p:pic>
        <p:nvPicPr>
          <p:cNvPr id="24" name="图片 10">
            <a:extLst>
              <a:ext uri="{FF2B5EF4-FFF2-40B4-BE49-F238E27FC236}">
                <a16:creationId xmlns:a16="http://schemas.microsoft.com/office/drawing/2014/main" xmlns="" id="{E7202D61-D85A-4BE1-BCAB-4AF6527286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5693" y="2529691"/>
            <a:ext cx="942634" cy="1299692"/>
          </a:xfrm>
          <a:prstGeom prst="rect">
            <a:avLst/>
          </a:prstGeom>
        </p:spPr>
      </p:pic>
    </p:spTree>
    <p:custDataLst>
      <p:tags r:id="rId1"/>
    </p:custDataLst>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1165478" y="453849"/>
            <a:ext cx="1522867" cy="1070797"/>
          </a:xfrm>
          <a:prstGeom prst="cloud">
            <a:avLst/>
          </a:prstGeom>
          <a:solidFill>
            <a:schemeClr val="accent4"/>
          </a:solidFill>
          <a:ln>
            <a:noFill/>
          </a:ln>
        </p:spPr>
        <p:txBody>
          <a:bodyPr spcFirstLastPara="1" wrap="square" lIns="91419" tIns="91419" rIns="91419" bIns="91419" anchor="ctr" anchorCtr="0">
            <a:noAutofit/>
          </a:bodyPr>
          <a:lstStyle/>
          <a:p>
            <a:endParaRPr/>
          </a:p>
        </p:txBody>
      </p:sp>
      <p:sp>
        <p:nvSpPr>
          <p:cNvPr id="748" name="Google Shape;748;p42"/>
          <p:cNvSpPr/>
          <p:nvPr/>
        </p:nvSpPr>
        <p:spPr>
          <a:xfrm>
            <a:off x="5857308" y="70067"/>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753" name="Google Shape;753;p42"/>
          <p:cNvSpPr/>
          <p:nvPr/>
        </p:nvSpPr>
        <p:spPr>
          <a:xfrm>
            <a:off x="6253" y="3246426"/>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19" tIns="91419" rIns="91419" bIns="91419" anchor="ctr" anchorCtr="0">
            <a:noAutofit/>
          </a:bodyPr>
          <a:lstStyle/>
          <a:p>
            <a:endParaRPr/>
          </a:p>
        </p:txBody>
      </p:sp>
      <p:sp>
        <p:nvSpPr>
          <p:cNvPr id="754" name="Google Shape;754;p42"/>
          <p:cNvSpPr txBox="1">
            <a:spLocks noGrp="1"/>
          </p:cNvSpPr>
          <p:nvPr>
            <p:ph type="title"/>
          </p:nvPr>
        </p:nvSpPr>
        <p:spPr>
          <a:xfrm>
            <a:off x="2376158" y="886087"/>
            <a:ext cx="4569006" cy="713400"/>
          </a:xfrm>
          <a:prstGeom prst="rect">
            <a:avLst/>
          </a:prstGeom>
        </p:spPr>
        <p:txBody>
          <a:bodyPr spcFirstLastPara="1" wrap="square" lIns="91419" tIns="91419" rIns="91419" bIns="91419" anchor="t" anchorCtr="0">
            <a:noAutofit/>
          </a:bodyPr>
          <a:lstStyle/>
          <a:p>
            <a:pPr algn="ctr"/>
            <a:r>
              <a:rPr lang="en-US" sz="5400" b="1">
                <a:latin typeface="Times New Roman" panose="02020603050405020304" pitchFamily="18" charset="0"/>
                <a:cs typeface="Times New Roman" panose="02020603050405020304" pitchFamily="18" charset="0"/>
              </a:rPr>
              <a:t>Đọc và tìm hiểu chung</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1449358" y="630186"/>
            <a:ext cx="1165800" cy="713400"/>
          </a:xfrm>
          <a:prstGeom prst="rect">
            <a:avLst/>
          </a:prstGeom>
        </p:spPr>
        <p:txBody>
          <a:bodyPr spcFirstLastPara="1" wrap="square" lIns="91419" tIns="91419" rIns="91419" bIns="91419" anchor="ctr" anchorCtr="0">
            <a:noAutofit/>
          </a:bodyPr>
          <a:lstStyle/>
          <a:p>
            <a:pPr algn="ctr"/>
            <a:r>
              <a:rPr lang="en"/>
              <a:t>I.</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19" tIns="91419" rIns="91419" bIns="91419" anchor="ctr" anchorCtr="0">
            <a:noAutofit/>
          </a:bodyPr>
          <a:lstStyle/>
          <a:p>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19" tIns="91419" rIns="91419" bIns="91419" anchor="ctr" anchorCtr="0">
            <a:noAutofit/>
          </a:bodyPr>
          <a:lstStyle/>
          <a:p>
            <a:endParaRPr/>
          </a:p>
        </p:txBody>
      </p:sp>
      <p:grpSp>
        <p:nvGrpSpPr>
          <p:cNvPr id="204" name="Google Shape;337;p24">
            <a:extLst>
              <a:ext uri="{FF2B5EF4-FFF2-40B4-BE49-F238E27FC236}">
                <a16:creationId xmlns:a16="http://schemas.microsoft.com/office/drawing/2014/main" xmlns="" id="{13012A48-6A2B-D182-ED09-2B55AA248487}"/>
              </a:ext>
            </a:extLst>
          </p:cNvPr>
          <p:cNvGrpSpPr/>
          <p:nvPr/>
        </p:nvGrpSpPr>
        <p:grpSpPr>
          <a:xfrm>
            <a:off x="3" y="1705633"/>
            <a:ext cx="9158173" cy="3469769"/>
            <a:chOff x="2" y="1703287"/>
            <a:chExt cx="9158173" cy="3469769"/>
          </a:xfrm>
        </p:grpSpPr>
        <p:sp>
          <p:nvSpPr>
            <p:cNvPr id="205" name="Google Shape;338;p24">
              <a:extLst>
                <a:ext uri="{FF2B5EF4-FFF2-40B4-BE49-F238E27FC236}">
                  <a16:creationId xmlns:a16="http://schemas.microsoft.com/office/drawing/2014/main" xmlns="" id="{2F348FF1-F460-CE0E-790F-AF20C9268824}"/>
                </a:ext>
              </a:extLst>
            </p:cNvPr>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6" name="Google Shape;339;p24">
              <a:extLst>
                <a:ext uri="{FF2B5EF4-FFF2-40B4-BE49-F238E27FC236}">
                  <a16:creationId xmlns:a16="http://schemas.microsoft.com/office/drawing/2014/main" xmlns="" id="{49250C35-3F41-09FA-913C-CD4871DFB8F9}"/>
                </a:ext>
              </a:extLst>
            </p:cNvPr>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7" name="Google Shape;340;p24">
              <a:extLst>
                <a:ext uri="{FF2B5EF4-FFF2-40B4-BE49-F238E27FC236}">
                  <a16:creationId xmlns:a16="http://schemas.microsoft.com/office/drawing/2014/main" xmlns="" id="{903F5C95-30B4-E332-5BB1-23B78096671B}"/>
                </a:ext>
              </a:extLst>
            </p:cNvPr>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8" name="Google Shape;341;p24">
              <a:extLst>
                <a:ext uri="{FF2B5EF4-FFF2-40B4-BE49-F238E27FC236}">
                  <a16:creationId xmlns:a16="http://schemas.microsoft.com/office/drawing/2014/main" xmlns="" id="{E88E98D7-2D5F-0770-733A-1E939519F387}"/>
                </a:ext>
              </a:extLst>
            </p:cNvPr>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09" name="Google Shape;342;p24">
              <a:extLst>
                <a:ext uri="{FF2B5EF4-FFF2-40B4-BE49-F238E27FC236}">
                  <a16:creationId xmlns:a16="http://schemas.microsoft.com/office/drawing/2014/main" xmlns="" id="{E53FC796-52F9-B622-4019-69F14068CB2A}"/>
                </a:ext>
              </a:extLst>
            </p:cNvPr>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0" name="Google Shape;343;p24">
              <a:extLst>
                <a:ext uri="{FF2B5EF4-FFF2-40B4-BE49-F238E27FC236}">
                  <a16:creationId xmlns:a16="http://schemas.microsoft.com/office/drawing/2014/main" xmlns="" id="{D3750A09-3579-2574-2CEF-732AD24A7F3A}"/>
                </a:ext>
              </a:extLst>
            </p:cNvPr>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1" name="Google Shape;344;p24">
              <a:extLst>
                <a:ext uri="{FF2B5EF4-FFF2-40B4-BE49-F238E27FC236}">
                  <a16:creationId xmlns:a16="http://schemas.microsoft.com/office/drawing/2014/main" xmlns="" id="{41294475-3374-19BE-71CE-44891C21EBB8}"/>
                </a:ext>
              </a:extLst>
            </p:cNvPr>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2" name="Google Shape;345;p24">
              <a:extLst>
                <a:ext uri="{FF2B5EF4-FFF2-40B4-BE49-F238E27FC236}">
                  <a16:creationId xmlns:a16="http://schemas.microsoft.com/office/drawing/2014/main" xmlns="" id="{AA43A3DB-4994-015D-578B-37EF509A7DDA}"/>
                </a:ext>
              </a:extLst>
            </p:cNvPr>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3" name="Google Shape;346;p24">
              <a:extLst>
                <a:ext uri="{FF2B5EF4-FFF2-40B4-BE49-F238E27FC236}">
                  <a16:creationId xmlns:a16="http://schemas.microsoft.com/office/drawing/2014/main" xmlns="" id="{255F576D-2B51-AC84-E08D-5CDB3FB92851}"/>
                </a:ext>
              </a:extLst>
            </p:cNvPr>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4" name="Google Shape;347;p24">
              <a:extLst>
                <a:ext uri="{FF2B5EF4-FFF2-40B4-BE49-F238E27FC236}">
                  <a16:creationId xmlns:a16="http://schemas.microsoft.com/office/drawing/2014/main" xmlns="" id="{0530792B-3FF1-197F-4A59-CA063F731A2E}"/>
                </a:ext>
              </a:extLst>
            </p:cNvPr>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5" name="Google Shape;348;p24">
              <a:extLst>
                <a:ext uri="{FF2B5EF4-FFF2-40B4-BE49-F238E27FC236}">
                  <a16:creationId xmlns:a16="http://schemas.microsoft.com/office/drawing/2014/main" xmlns="" id="{F392C943-42A0-F4AC-0DEC-1FFC76D4B81F}"/>
                </a:ext>
              </a:extLst>
            </p:cNvPr>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6" name="Google Shape;349;p24">
              <a:extLst>
                <a:ext uri="{FF2B5EF4-FFF2-40B4-BE49-F238E27FC236}">
                  <a16:creationId xmlns:a16="http://schemas.microsoft.com/office/drawing/2014/main" xmlns="" id="{79FF1C52-0131-A68E-3EB1-9A1B72BB26B2}"/>
                </a:ext>
              </a:extLst>
            </p:cNvPr>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7" name="Google Shape;350;p24">
              <a:extLst>
                <a:ext uri="{FF2B5EF4-FFF2-40B4-BE49-F238E27FC236}">
                  <a16:creationId xmlns:a16="http://schemas.microsoft.com/office/drawing/2014/main" xmlns="" id="{998EA879-EDA0-C106-F997-B8AB54BF31CD}"/>
                </a:ext>
              </a:extLst>
            </p:cNvPr>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8" name="Google Shape;351;p24">
              <a:extLst>
                <a:ext uri="{FF2B5EF4-FFF2-40B4-BE49-F238E27FC236}">
                  <a16:creationId xmlns:a16="http://schemas.microsoft.com/office/drawing/2014/main" xmlns="" id="{9074D206-19DF-586A-5622-592844E17FEB}"/>
                </a:ext>
              </a:extLst>
            </p:cNvPr>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19" name="Google Shape;352;p24">
              <a:extLst>
                <a:ext uri="{FF2B5EF4-FFF2-40B4-BE49-F238E27FC236}">
                  <a16:creationId xmlns:a16="http://schemas.microsoft.com/office/drawing/2014/main" xmlns="" id="{E0BD3FD9-2FD2-14C0-5CD3-3275AAC57683}"/>
                </a:ext>
              </a:extLst>
            </p:cNvPr>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0" name="Google Shape;353;p24">
              <a:extLst>
                <a:ext uri="{FF2B5EF4-FFF2-40B4-BE49-F238E27FC236}">
                  <a16:creationId xmlns:a16="http://schemas.microsoft.com/office/drawing/2014/main" xmlns="" id="{2B1F2043-4D36-6EB4-46FF-DE829822A8F0}"/>
                </a:ext>
              </a:extLst>
            </p:cNvPr>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1" name="Google Shape;354;p24">
              <a:extLst>
                <a:ext uri="{FF2B5EF4-FFF2-40B4-BE49-F238E27FC236}">
                  <a16:creationId xmlns:a16="http://schemas.microsoft.com/office/drawing/2014/main" xmlns="" id="{9A9C24D0-4781-EF01-FC51-03F42028F294}"/>
                </a:ext>
              </a:extLst>
            </p:cNvPr>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2" name="Google Shape;355;p24">
              <a:extLst>
                <a:ext uri="{FF2B5EF4-FFF2-40B4-BE49-F238E27FC236}">
                  <a16:creationId xmlns:a16="http://schemas.microsoft.com/office/drawing/2014/main" xmlns="" id="{89111D2F-B391-97F6-0D1C-B34FE9C3A7AD}"/>
                </a:ext>
              </a:extLst>
            </p:cNvPr>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3" name="Google Shape;356;p24">
              <a:extLst>
                <a:ext uri="{FF2B5EF4-FFF2-40B4-BE49-F238E27FC236}">
                  <a16:creationId xmlns:a16="http://schemas.microsoft.com/office/drawing/2014/main" xmlns="" id="{1E23FF4D-3987-C1DF-73E2-2E056BA5133A}"/>
                </a:ext>
              </a:extLst>
            </p:cNvPr>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4" name="Google Shape;357;p24">
              <a:extLst>
                <a:ext uri="{FF2B5EF4-FFF2-40B4-BE49-F238E27FC236}">
                  <a16:creationId xmlns:a16="http://schemas.microsoft.com/office/drawing/2014/main" xmlns="" id="{7D13CCC0-94AB-2750-56A8-CF747300F3D5}"/>
                </a:ext>
              </a:extLst>
            </p:cNvPr>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5" name="Google Shape;358;p24">
              <a:extLst>
                <a:ext uri="{FF2B5EF4-FFF2-40B4-BE49-F238E27FC236}">
                  <a16:creationId xmlns:a16="http://schemas.microsoft.com/office/drawing/2014/main" xmlns="" id="{880069B6-0987-2B02-DC7F-76BE892309AF}"/>
                </a:ext>
              </a:extLst>
            </p:cNvPr>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6" name="Google Shape;359;p24">
              <a:extLst>
                <a:ext uri="{FF2B5EF4-FFF2-40B4-BE49-F238E27FC236}">
                  <a16:creationId xmlns:a16="http://schemas.microsoft.com/office/drawing/2014/main" xmlns="" id="{9B3B70AD-5C9B-78B3-08D2-1D7B6F27352B}"/>
                </a:ext>
              </a:extLst>
            </p:cNvPr>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7" name="Google Shape;360;p24">
              <a:extLst>
                <a:ext uri="{FF2B5EF4-FFF2-40B4-BE49-F238E27FC236}">
                  <a16:creationId xmlns:a16="http://schemas.microsoft.com/office/drawing/2014/main" xmlns="" id="{2D27ACB4-FB51-B31E-7558-FB98B8B11269}"/>
                </a:ext>
              </a:extLst>
            </p:cNvPr>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8" name="Google Shape;361;p24">
              <a:extLst>
                <a:ext uri="{FF2B5EF4-FFF2-40B4-BE49-F238E27FC236}">
                  <a16:creationId xmlns:a16="http://schemas.microsoft.com/office/drawing/2014/main" xmlns="" id="{04D3A784-97DE-FE4B-1A26-73CB034AE782}"/>
                </a:ext>
              </a:extLst>
            </p:cNvPr>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29" name="Google Shape;362;p24">
              <a:extLst>
                <a:ext uri="{FF2B5EF4-FFF2-40B4-BE49-F238E27FC236}">
                  <a16:creationId xmlns:a16="http://schemas.microsoft.com/office/drawing/2014/main" xmlns="" id="{091D980B-9101-4148-6085-8393DAF28BCE}"/>
                </a:ext>
              </a:extLst>
            </p:cNvPr>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0" name="Google Shape;363;p24">
              <a:extLst>
                <a:ext uri="{FF2B5EF4-FFF2-40B4-BE49-F238E27FC236}">
                  <a16:creationId xmlns:a16="http://schemas.microsoft.com/office/drawing/2014/main" xmlns="" id="{67B777CA-0FA2-5F39-CDA2-D3317370AEAD}"/>
                </a:ext>
              </a:extLst>
            </p:cNvPr>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1" name="Google Shape;364;p24">
              <a:extLst>
                <a:ext uri="{FF2B5EF4-FFF2-40B4-BE49-F238E27FC236}">
                  <a16:creationId xmlns:a16="http://schemas.microsoft.com/office/drawing/2014/main" xmlns="" id="{2FB254D8-9576-DD26-B83D-7C6D1EB59CBA}"/>
                </a:ext>
              </a:extLst>
            </p:cNvPr>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2" name="Google Shape;365;p24">
              <a:extLst>
                <a:ext uri="{FF2B5EF4-FFF2-40B4-BE49-F238E27FC236}">
                  <a16:creationId xmlns:a16="http://schemas.microsoft.com/office/drawing/2014/main" xmlns="" id="{D4EA9389-8747-98C2-2642-D7525270FCC8}"/>
                </a:ext>
              </a:extLst>
            </p:cNvPr>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3" name="Google Shape;366;p24">
              <a:extLst>
                <a:ext uri="{FF2B5EF4-FFF2-40B4-BE49-F238E27FC236}">
                  <a16:creationId xmlns:a16="http://schemas.microsoft.com/office/drawing/2014/main" xmlns="" id="{75DC3834-6F66-0F3C-3C64-421A1E7209CB}"/>
                </a:ext>
              </a:extLst>
            </p:cNvPr>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4" name="Google Shape;367;p24">
              <a:extLst>
                <a:ext uri="{FF2B5EF4-FFF2-40B4-BE49-F238E27FC236}">
                  <a16:creationId xmlns:a16="http://schemas.microsoft.com/office/drawing/2014/main" xmlns="" id="{D8219A4A-CD47-D784-99E5-D0FC05EB80E7}"/>
                </a:ext>
              </a:extLst>
            </p:cNvPr>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5" name="Google Shape;368;p24">
              <a:extLst>
                <a:ext uri="{FF2B5EF4-FFF2-40B4-BE49-F238E27FC236}">
                  <a16:creationId xmlns:a16="http://schemas.microsoft.com/office/drawing/2014/main" xmlns="" id="{EE6D7652-05DC-17C1-C257-C4325F1D4EFA}"/>
                </a:ext>
              </a:extLst>
            </p:cNvPr>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6" name="Google Shape;369;p24">
              <a:extLst>
                <a:ext uri="{FF2B5EF4-FFF2-40B4-BE49-F238E27FC236}">
                  <a16:creationId xmlns:a16="http://schemas.microsoft.com/office/drawing/2014/main" xmlns="" id="{A13DBAB0-1FAB-DFD6-6A70-89D3762CE3A6}"/>
                </a:ext>
              </a:extLst>
            </p:cNvPr>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7" name="Google Shape;370;p24">
              <a:extLst>
                <a:ext uri="{FF2B5EF4-FFF2-40B4-BE49-F238E27FC236}">
                  <a16:creationId xmlns:a16="http://schemas.microsoft.com/office/drawing/2014/main" xmlns="" id="{37923C87-1EA6-AF4F-1A1F-634FA3F01851}"/>
                </a:ext>
              </a:extLst>
            </p:cNvPr>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8" name="Google Shape;371;p24">
              <a:extLst>
                <a:ext uri="{FF2B5EF4-FFF2-40B4-BE49-F238E27FC236}">
                  <a16:creationId xmlns:a16="http://schemas.microsoft.com/office/drawing/2014/main" xmlns="" id="{1018D6FC-7DBB-5F6A-9E3A-CCBA56CD8D46}"/>
                </a:ext>
              </a:extLst>
            </p:cNvPr>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39" name="Google Shape;372;p24">
              <a:extLst>
                <a:ext uri="{FF2B5EF4-FFF2-40B4-BE49-F238E27FC236}">
                  <a16:creationId xmlns:a16="http://schemas.microsoft.com/office/drawing/2014/main" xmlns="" id="{AF670AC6-AE56-1628-81EB-A54544F24862}"/>
                </a:ext>
              </a:extLst>
            </p:cNvPr>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0" name="Google Shape;373;p24">
              <a:extLst>
                <a:ext uri="{FF2B5EF4-FFF2-40B4-BE49-F238E27FC236}">
                  <a16:creationId xmlns:a16="http://schemas.microsoft.com/office/drawing/2014/main" xmlns="" id="{A6DE2FA8-C1EB-4868-E8F7-614F1D2BAEB0}"/>
                </a:ext>
              </a:extLst>
            </p:cNvPr>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1" name="Google Shape;374;p24">
              <a:extLst>
                <a:ext uri="{FF2B5EF4-FFF2-40B4-BE49-F238E27FC236}">
                  <a16:creationId xmlns:a16="http://schemas.microsoft.com/office/drawing/2014/main" xmlns="" id="{F452266D-E1D9-C28A-4F92-4D72F7C5146E}"/>
                </a:ext>
              </a:extLst>
            </p:cNvPr>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2" name="Google Shape;375;p24">
              <a:extLst>
                <a:ext uri="{FF2B5EF4-FFF2-40B4-BE49-F238E27FC236}">
                  <a16:creationId xmlns:a16="http://schemas.microsoft.com/office/drawing/2014/main" xmlns="" id="{7AE3420B-4FB2-92A2-E1B8-EBA9EE06924A}"/>
                </a:ext>
              </a:extLst>
            </p:cNvPr>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3" name="Google Shape;376;p24">
              <a:extLst>
                <a:ext uri="{FF2B5EF4-FFF2-40B4-BE49-F238E27FC236}">
                  <a16:creationId xmlns:a16="http://schemas.microsoft.com/office/drawing/2014/main" xmlns="" id="{5C37E09B-9396-B5CA-2996-2A496E955635}"/>
                </a:ext>
              </a:extLst>
            </p:cNvPr>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4" name="Google Shape;377;p24">
              <a:extLst>
                <a:ext uri="{FF2B5EF4-FFF2-40B4-BE49-F238E27FC236}">
                  <a16:creationId xmlns:a16="http://schemas.microsoft.com/office/drawing/2014/main" xmlns="" id="{42BCC812-978D-E166-ED1C-AEECADA5E9BD}"/>
                </a:ext>
              </a:extLst>
            </p:cNvPr>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5" name="Google Shape;378;p24">
              <a:extLst>
                <a:ext uri="{FF2B5EF4-FFF2-40B4-BE49-F238E27FC236}">
                  <a16:creationId xmlns:a16="http://schemas.microsoft.com/office/drawing/2014/main" xmlns="" id="{594BC08B-F9D8-D286-1279-12A45E58F955}"/>
                </a:ext>
              </a:extLst>
            </p:cNvPr>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6" name="Google Shape;379;p24">
              <a:extLst>
                <a:ext uri="{FF2B5EF4-FFF2-40B4-BE49-F238E27FC236}">
                  <a16:creationId xmlns:a16="http://schemas.microsoft.com/office/drawing/2014/main" xmlns="" id="{C6135FBD-9D54-C039-7B2E-6C83227BC8BA}"/>
                </a:ext>
              </a:extLst>
            </p:cNvPr>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7" name="Google Shape;380;p24">
              <a:extLst>
                <a:ext uri="{FF2B5EF4-FFF2-40B4-BE49-F238E27FC236}">
                  <a16:creationId xmlns:a16="http://schemas.microsoft.com/office/drawing/2014/main" xmlns="" id="{B665CD1C-F589-A4B8-2161-E408CA5A394F}"/>
                </a:ext>
              </a:extLst>
            </p:cNvPr>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8" name="Google Shape;381;p24">
              <a:extLst>
                <a:ext uri="{FF2B5EF4-FFF2-40B4-BE49-F238E27FC236}">
                  <a16:creationId xmlns:a16="http://schemas.microsoft.com/office/drawing/2014/main" xmlns="" id="{DD048B36-40E0-88A7-C2C4-2EA5F2342C32}"/>
                </a:ext>
              </a:extLst>
            </p:cNvPr>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49" name="Google Shape;382;p24">
              <a:extLst>
                <a:ext uri="{FF2B5EF4-FFF2-40B4-BE49-F238E27FC236}">
                  <a16:creationId xmlns:a16="http://schemas.microsoft.com/office/drawing/2014/main" xmlns="" id="{8C667829-21B6-1BD0-A938-68DB4C85C174}"/>
                </a:ext>
              </a:extLst>
            </p:cNvPr>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0" name="Google Shape;383;p24">
              <a:extLst>
                <a:ext uri="{FF2B5EF4-FFF2-40B4-BE49-F238E27FC236}">
                  <a16:creationId xmlns:a16="http://schemas.microsoft.com/office/drawing/2014/main" xmlns="" id="{BEAFB06B-0268-07AE-5520-4F5D7B6FCD36}"/>
                </a:ext>
              </a:extLst>
            </p:cNvPr>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1" name="Google Shape;384;p24">
              <a:extLst>
                <a:ext uri="{FF2B5EF4-FFF2-40B4-BE49-F238E27FC236}">
                  <a16:creationId xmlns:a16="http://schemas.microsoft.com/office/drawing/2014/main" xmlns="" id="{17F2C7D4-0746-90E2-3242-1775E2CDBDEF}"/>
                </a:ext>
              </a:extLst>
            </p:cNvPr>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2" name="Google Shape;385;p24">
              <a:extLst>
                <a:ext uri="{FF2B5EF4-FFF2-40B4-BE49-F238E27FC236}">
                  <a16:creationId xmlns:a16="http://schemas.microsoft.com/office/drawing/2014/main" xmlns="" id="{6EA56575-1D1E-50F2-DCF4-4C85EDBA2DD1}"/>
                </a:ext>
              </a:extLst>
            </p:cNvPr>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3" name="Google Shape;386;p24">
              <a:extLst>
                <a:ext uri="{FF2B5EF4-FFF2-40B4-BE49-F238E27FC236}">
                  <a16:creationId xmlns:a16="http://schemas.microsoft.com/office/drawing/2014/main" xmlns="" id="{02758230-09F9-1F41-080D-7124121A423D}"/>
                </a:ext>
              </a:extLst>
            </p:cNvPr>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4" name="Google Shape;387;p24">
              <a:extLst>
                <a:ext uri="{FF2B5EF4-FFF2-40B4-BE49-F238E27FC236}">
                  <a16:creationId xmlns:a16="http://schemas.microsoft.com/office/drawing/2014/main" xmlns="" id="{BDCE86C3-43CC-E872-309F-88549B7C1ECB}"/>
                </a:ext>
              </a:extLst>
            </p:cNvPr>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5" name="Google Shape;388;p24">
              <a:extLst>
                <a:ext uri="{FF2B5EF4-FFF2-40B4-BE49-F238E27FC236}">
                  <a16:creationId xmlns:a16="http://schemas.microsoft.com/office/drawing/2014/main" xmlns="" id="{33B31C81-A494-AFFF-99A2-7550E278DAAC}"/>
                </a:ext>
              </a:extLst>
            </p:cNvPr>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6" name="Google Shape;389;p24">
              <a:extLst>
                <a:ext uri="{FF2B5EF4-FFF2-40B4-BE49-F238E27FC236}">
                  <a16:creationId xmlns:a16="http://schemas.microsoft.com/office/drawing/2014/main" xmlns="" id="{7E681613-ACE2-B673-8CFD-978BA8544B56}"/>
                </a:ext>
              </a:extLst>
            </p:cNvPr>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7" name="Google Shape;390;p24">
              <a:extLst>
                <a:ext uri="{FF2B5EF4-FFF2-40B4-BE49-F238E27FC236}">
                  <a16:creationId xmlns:a16="http://schemas.microsoft.com/office/drawing/2014/main" xmlns="" id="{6641BDDC-43CB-7363-1E70-5DD24FFB75D6}"/>
                </a:ext>
              </a:extLst>
            </p:cNvPr>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8" name="Google Shape;391;p24">
              <a:extLst>
                <a:ext uri="{FF2B5EF4-FFF2-40B4-BE49-F238E27FC236}">
                  <a16:creationId xmlns:a16="http://schemas.microsoft.com/office/drawing/2014/main" xmlns="" id="{4BCB8FEC-EDD8-04F8-63DB-B09F3A48844F}"/>
                </a:ext>
              </a:extLst>
            </p:cNvPr>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59" name="Google Shape;392;p24">
              <a:extLst>
                <a:ext uri="{FF2B5EF4-FFF2-40B4-BE49-F238E27FC236}">
                  <a16:creationId xmlns:a16="http://schemas.microsoft.com/office/drawing/2014/main" xmlns="" id="{FA18BE3E-07C6-3DD7-3301-CCCD2FFE9F10}"/>
                </a:ext>
              </a:extLst>
            </p:cNvPr>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0" name="Google Shape;393;p24">
              <a:extLst>
                <a:ext uri="{FF2B5EF4-FFF2-40B4-BE49-F238E27FC236}">
                  <a16:creationId xmlns:a16="http://schemas.microsoft.com/office/drawing/2014/main" xmlns="" id="{FD431B83-DDD4-46BA-B76A-743828483BC9}"/>
                </a:ext>
              </a:extLst>
            </p:cNvPr>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1" name="Google Shape;394;p24">
              <a:extLst>
                <a:ext uri="{FF2B5EF4-FFF2-40B4-BE49-F238E27FC236}">
                  <a16:creationId xmlns:a16="http://schemas.microsoft.com/office/drawing/2014/main" xmlns="" id="{D5B27A18-F365-D9CB-7186-AC4E6C24ADD8}"/>
                </a:ext>
              </a:extLst>
            </p:cNvPr>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2" name="Google Shape;395;p24">
              <a:extLst>
                <a:ext uri="{FF2B5EF4-FFF2-40B4-BE49-F238E27FC236}">
                  <a16:creationId xmlns:a16="http://schemas.microsoft.com/office/drawing/2014/main" xmlns="" id="{BAC45B8F-B222-B022-B8FA-B582AB527A36}"/>
                </a:ext>
              </a:extLst>
            </p:cNvPr>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3" name="Google Shape;396;p24">
              <a:extLst>
                <a:ext uri="{FF2B5EF4-FFF2-40B4-BE49-F238E27FC236}">
                  <a16:creationId xmlns:a16="http://schemas.microsoft.com/office/drawing/2014/main" xmlns="" id="{A366A936-70C5-425E-C3BC-BC7153BA883D}"/>
                </a:ext>
              </a:extLst>
            </p:cNvPr>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4" name="Google Shape;397;p24">
              <a:extLst>
                <a:ext uri="{FF2B5EF4-FFF2-40B4-BE49-F238E27FC236}">
                  <a16:creationId xmlns:a16="http://schemas.microsoft.com/office/drawing/2014/main" xmlns="" id="{3542466E-F55B-AC21-1880-B2CCDE6DFCA9}"/>
                </a:ext>
              </a:extLst>
            </p:cNvPr>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5" name="Google Shape;398;p24">
              <a:extLst>
                <a:ext uri="{FF2B5EF4-FFF2-40B4-BE49-F238E27FC236}">
                  <a16:creationId xmlns:a16="http://schemas.microsoft.com/office/drawing/2014/main" xmlns="" id="{B40D5E7D-D493-5CB1-DAC3-7397EF284AC5}"/>
                </a:ext>
              </a:extLst>
            </p:cNvPr>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6" name="Google Shape;399;p24">
              <a:extLst>
                <a:ext uri="{FF2B5EF4-FFF2-40B4-BE49-F238E27FC236}">
                  <a16:creationId xmlns:a16="http://schemas.microsoft.com/office/drawing/2014/main" xmlns="" id="{5E92423E-32C5-E6CE-73F7-C77363B87699}"/>
                </a:ext>
              </a:extLst>
            </p:cNvPr>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7" name="Google Shape;400;p24">
              <a:extLst>
                <a:ext uri="{FF2B5EF4-FFF2-40B4-BE49-F238E27FC236}">
                  <a16:creationId xmlns:a16="http://schemas.microsoft.com/office/drawing/2014/main" xmlns="" id="{A6203DB5-8474-8550-60CA-1FB4F36001EC}"/>
                </a:ext>
              </a:extLst>
            </p:cNvPr>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8" name="Google Shape;401;p24">
              <a:extLst>
                <a:ext uri="{FF2B5EF4-FFF2-40B4-BE49-F238E27FC236}">
                  <a16:creationId xmlns:a16="http://schemas.microsoft.com/office/drawing/2014/main" xmlns="" id="{225F14A1-56BF-A1FF-2987-0AC1CAEE050D}"/>
                </a:ext>
              </a:extLst>
            </p:cNvPr>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69" name="Google Shape;402;p24">
              <a:extLst>
                <a:ext uri="{FF2B5EF4-FFF2-40B4-BE49-F238E27FC236}">
                  <a16:creationId xmlns:a16="http://schemas.microsoft.com/office/drawing/2014/main" xmlns="" id="{85921753-DCF1-BA23-3BB5-6CF38E7F324B}"/>
                </a:ext>
              </a:extLst>
            </p:cNvPr>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0" name="Google Shape;403;p24">
              <a:extLst>
                <a:ext uri="{FF2B5EF4-FFF2-40B4-BE49-F238E27FC236}">
                  <a16:creationId xmlns:a16="http://schemas.microsoft.com/office/drawing/2014/main" xmlns="" id="{68462A49-F8E8-4C19-4751-D8DAF80C631E}"/>
                </a:ext>
              </a:extLst>
            </p:cNvPr>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1" name="Google Shape;404;p24">
              <a:extLst>
                <a:ext uri="{FF2B5EF4-FFF2-40B4-BE49-F238E27FC236}">
                  <a16:creationId xmlns:a16="http://schemas.microsoft.com/office/drawing/2014/main" xmlns="" id="{A1CA96C1-1FCB-FBF9-BFAE-74A5C83F2CD0}"/>
                </a:ext>
              </a:extLst>
            </p:cNvPr>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2" name="Google Shape;405;p24">
              <a:extLst>
                <a:ext uri="{FF2B5EF4-FFF2-40B4-BE49-F238E27FC236}">
                  <a16:creationId xmlns:a16="http://schemas.microsoft.com/office/drawing/2014/main" xmlns="" id="{B50AC697-F99F-8F5C-6FBF-D753B1A93634}"/>
                </a:ext>
              </a:extLst>
            </p:cNvPr>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nvGrpSpPr>
            <p:cNvPr id="273" name="Google Shape;406;p24">
              <a:extLst>
                <a:ext uri="{FF2B5EF4-FFF2-40B4-BE49-F238E27FC236}">
                  <a16:creationId xmlns:a16="http://schemas.microsoft.com/office/drawing/2014/main" xmlns="" id="{0566A8EE-81B1-B0C1-B9F3-BAE560353FD2}"/>
                </a:ext>
              </a:extLst>
            </p:cNvPr>
            <p:cNvGrpSpPr/>
            <p:nvPr/>
          </p:nvGrpSpPr>
          <p:grpSpPr>
            <a:xfrm>
              <a:off x="6055204" y="4369368"/>
              <a:ext cx="545279" cy="773107"/>
              <a:chOff x="6055204" y="4369368"/>
              <a:chExt cx="545279" cy="773107"/>
            </a:xfrm>
          </p:grpSpPr>
          <p:sp>
            <p:nvSpPr>
              <p:cNvPr id="451" name="Google Shape;407;p24">
                <a:extLst>
                  <a:ext uri="{FF2B5EF4-FFF2-40B4-BE49-F238E27FC236}">
                    <a16:creationId xmlns:a16="http://schemas.microsoft.com/office/drawing/2014/main" xmlns="" id="{0972B2BA-286F-C833-76A5-A87C804BC026}"/>
                  </a:ext>
                </a:extLst>
              </p:cNvPr>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2" name="Google Shape;408;p24">
                <a:extLst>
                  <a:ext uri="{FF2B5EF4-FFF2-40B4-BE49-F238E27FC236}">
                    <a16:creationId xmlns:a16="http://schemas.microsoft.com/office/drawing/2014/main" xmlns="" id="{B7202682-9C62-8012-3199-D47C406AB50C}"/>
                  </a:ext>
                </a:extLst>
              </p:cNvPr>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3" name="Google Shape;409;p24">
                <a:extLst>
                  <a:ext uri="{FF2B5EF4-FFF2-40B4-BE49-F238E27FC236}">
                    <a16:creationId xmlns:a16="http://schemas.microsoft.com/office/drawing/2014/main" xmlns="" id="{47B28669-9B90-20BF-E574-7A5C1BDDE8A6}"/>
                  </a:ext>
                </a:extLst>
              </p:cNvPr>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4" name="Google Shape;410;p24">
                <a:extLst>
                  <a:ext uri="{FF2B5EF4-FFF2-40B4-BE49-F238E27FC236}">
                    <a16:creationId xmlns:a16="http://schemas.microsoft.com/office/drawing/2014/main" xmlns="" id="{D745B67B-CB5B-1551-D570-188C4D166740}"/>
                  </a:ext>
                </a:extLst>
              </p:cNvPr>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5" name="Google Shape;411;p24">
                <a:extLst>
                  <a:ext uri="{FF2B5EF4-FFF2-40B4-BE49-F238E27FC236}">
                    <a16:creationId xmlns:a16="http://schemas.microsoft.com/office/drawing/2014/main" xmlns="" id="{9DF5B0C9-F7B6-670C-0CBD-32DD81648B73}"/>
                  </a:ext>
                </a:extLst>
              </p:cNvPr>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6" name="Google Shape;412;p24">
                <a:extLst>
                  <a:ext uri="{FF2B5EF4-FFF2-40B4-BE49-F238E27FC236}">
                    <a16:creationId xmlns:a16="http://schemas.microsoft.com/office/drawing/2014/main" xmlns="" id="{0671E196-E117-4D56-86CA-D10367CBEF2E}"/>
                  </a:ext>
                </a:extLst>
              </p:cNvPr>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sp>
          <p:nvSpPr>
            <p:cNvPr id="274" name="Google Shape;413;p24">
              <a:extLst>
                <a:ext uri="{FF2B5EF4-FFF2-40B4-BE49-F238E27FC236}">
                  <a16:creationId xmlns:a16="http://schemas.microsoft.com/office/drawing/2014/main" xmlns="" id="{92444BBA-B8A0-F72D-4EA0-FC69FC60701C}"/>
                </a:ext>
              </a:extLst>
            </p:cNvPr>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5" name="Google Shape;414;p24">
              <a:extLst>
                <a:ext uri="{FF2B5EF4-FFF2-40B4-BE49-F238E27FC236}">
                  <a16:creationId xmlns:a16="http://schemas.microsoft.com/office/drawing/2014/main" xmlns="" id="{E9090FD2-6B34-AE4E-2B4D-D02180CD2212}"/>
                </a:ext>
              </a:extLst>
            </p:cNvPr>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6" name="Google Shape;415;p24">
              <a:extLst>
                <a:ext uri="{FF2B5EF4-FFF2-40B4-BE49-F238E27FC236}">
                  <a16:creationId xmlns:a16="http://schemas.microsoft.com/office/drawing/2014/main" xmlns="" id="{07ABC1F3-79EA-A841-8EF9-6654C972DC6E}"/>
                </a:ext>
              </a:extLst>
            </p:cNvPr>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7" name="Google Shape;416;p24">
              <a:extLst>
                <a:ext uri="{FF2B5EF4-FFF2-40B4-BE49-F238E27FC236}">
                  <a16:creationId xmlns:a16="http://schemas.microsoft.com/office/drawing/2014/main" xmlns="" id="{30FCAF8A-F7D1-7833-B4E4-8C1A08472967}"/>
                </a:ext>
              </a:extLst>
            </p:cNvPr>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8" name="Google Shape;417;p24">
              <a:extLst>
                <a:ext uri="{FF2B5EF4-FFF2-40B4-BE49-F238E27FC236}">
                  <a16:creationId xmlns:a16="http://schemas.microsoft.com/office/drawing/2014/main" xmlns="" id="{F6D36A7B-441B-5AD5-A392-36C78B061AE2}"/>
                </a:ext>
              </a:extLst>
            </p:cNvPr>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79" name="Google Shape;418;p24">
              <a:extLst>
                <a:ext uri="{FF2B5EF4-FFF2-40B4-BE49-F238E27FC236}">
                  <a16:creationId xmlns:a16="http://schemas.microsoft.com/office/drawing/2014/main" xmlns="" id="{C2873502-E0E9-D76A-EDB2-4DD4139ACDD5}"/>
                </a:ext>
              </a:extLst>
            </p:cNvPr>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0" name="Google Shape;419;p24">
              <a:extLst>
                <a:ext uri="{FF2B5EF4-FFF2-40B4-BE49-F238E27FC236}">
                  <a16:creationId xmlns:a16="http://schemas.microsoft.com/office/drawing/2014/main" xmlns="" id="{F2CE86AB-24A5-9D95-BBA1-E52B7568690E}"/>
                </a:ext>
              </a:extLst>
            </p:cNvPr>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1" name="Google Shape;420;p24">
              <a:extLst>
                <a:ext uri="{FF2B5EF4-FFF2-40B4-BE49-F238E27FC236}">
                  <a16:creationId xmlns:a16="http://schemas.microsoft.com/office/drawing/2014/main" xmlns="" id="{8B2363EE-F82B-BD91-0C8E-0D80A303FF6E}"/>
                </a:ext>
              </a:extLst>
            </p:cNvPr>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2" name="Google Shape;421;p24">
              <a:extLst>
                <a:ext uri="{FF2B5EF4-FFF2-40B4-BE49-F238E27FC236}">
                  <a16:creationId xmlns:a16="http://schemas.microsoft.com/office/drawing/2014/main" xmlns="" id="{87C844C9-9AB6-C1EC-D755-6093D61DB842}"/>
                </a:ext>
              </a:extLst>
            </p:cNvPr>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3" name="Google Shape;422;p24">
              <a:extLst>
                <a:ext uri="{FF2B5EF4-FFF2-40B4-BE49-F238E27FC236}">
                  <a16:creationId xmlns:a16="http://schemas.microsoft.com/office/drawing/2014/main" xmlns="" id="{66542285-6BD1-C5B4-6795-970AF85C0FFD}"/>
                </a:ext>
              </a:extLst>
            </p:cNvPr>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4" name="Google Shape;423;p24">
              <a:extLst>
                <a:ext uri="{FF2B5EF4-FFF2-40B4-BE49-F238E27FC236}">
                  <a16:creationId xmlns:a16="http://schemas.microsoft.com/office/drawing/2014/main" xmlns="" id="{D9E27AE5-8910-4394-56E3-1FB27B103E35}"/>
                </a:ext>
              </a:extLst>
            </p:cNvPr>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5" name="Google Shape;424;p24">
              <a:extLst>
                <a:ext uri="{FF2B5EF4-FFF2-40B4-BE49-F238E27FC236}">
                  <a16:creationId xmlns:a16="http://schemas.microsoft.com/office/drawing/2014/main" xmlns="" id="{162E8309-D00E-0CF1-E153-E750B5547327}"/>
                </a:ext>
              </a:extLst>
            </p:cNvPr>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6" name="Google Shape;425;p24">
              <a:extLst>
                <a:ext uri="{FF2B5EF4-FFF2-40B4-BE49-F238E27FC236}">
                  <a16:creationId xmlns:a16="http://schemas.microsoft.com/office/drawing/2014/main" xmlns="" id="{01722B94-0B7A-6A14-550F-8F6C9F1A6429}"/>
                </a:ext>
              </a:extLst>
            </p:cNvPr>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7" name="Google Shape;426;p24">
              <a:extLst>
                <a:ext uri="{FF2B5EF4-FFF2-40B4-BE49-F238E27FC236}">
                  <a16:creationId xmlns:a16="http://schemas.microsoft.com/office/drawing/2014/main" xmlns="" id="{2CFE162A-8B34-5A9B-0C5D-952F1807E07B}"/>
                </a:ext>
              </a:extLst>
            </p:cNvPr>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8" name="Google Shape;427;p24">
              <a:extLst>
                <a:ext uri="{FF2B5EF4-FFF2-40B4-BE49-F238E27FC236}">
                  <a16:creationId xmlns:a16="http://schemas.microsoft.com/office/drawing/2014/main" xmlns="" id="{B7809300-0566-6C2D-9649-F171C5E06E82}"/>
                </a:ext>
              </a:extLst>
            </p:cNvPr>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89" name="Google Shape;428;p24">
              <a:extLst>
                <a:ext uri="{FF2B5EF4-FFF2-40B4-BE49-F238E27FC236}">
                  <a16:creationId xmlns:a16="http://schemas.microsoft.com/office/drawing/2014/main" xmlns="" id="{4D257C66-46B0-BF68-822D-AB460514813D}"/>
                </a:ext>
              </a:extLst>
            </p:cNvPr>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0" name="Google Shape;429;p24">
              <a:extLst>
                <a:ext uri="{FF2B5EF4-FFF2-40B4-BE49-F238E27FC236}">
                  <a16:creationId xmlns:a16="http://schemas.microsoft.com/office/drawing/2014/main" xmlns="" id="{F04980A9-2B05-F05E-A4BA-068B14E8DAC3}"/>
                </a:ext>
              </a:extLst>
            </p:cNvPr>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1" name="Google Shape;430;p24">
              <a:extLst>
                <a:ext uri="{FF2B5EF4-FFF2-40B4-BE49-F238E27FC236}">
                  <a16:creationId xmlns:a16="http://schemas.microsoft.com/office/drawing/2014/main" xmlns="" id="{D4F81437-FAF1-0978-90B3-456E5601530E}"/>
                </a:ext>
              </a:extLst>
            </p:cNvPr>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2" name="Google Shape;431;p24">
              <a:extLst>
                <a:ext uri="{FF2B5EF4-FFF2-40B4-BE49-F238E27FC236}">
                  <a16:creationId xmlns:a16="http://schemas.microsoft.com/office/drawing/2014/main" xmlns="" id="{368ACAB9-0E7D-F927-DE52-26DEB7F5CA40}"/>
                </a:ext>
              </a:extLst>
            </p:cNvPr>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3" name="Google Shape;432;p24">
              <a:extLst>
                <a:ext uri="{FF2B5EF4-FFF2-40B4-BE49-F238E27FC236}">
                  <a16:creationId xmlns:a16="http://schemas.microsoft.com/office/drawing/2014/main" xmlns="" id="{CE225B92-C24D-EADE-44C9-71C9B8CAFE0D}"/>
                </a:ext>
              </a:extLst>
            </p:cNvPr>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4" name="Google Shape;433;p24">
              <a:extLst>
                <a:ext uri="{FF2B5EF4-FFF2-40B4-BE49-F238E27FC236}">
                  <a16:creationId xmlns:a16="http://schemas.microsoft.com/office/drawing/2014/main" xmlns="" id="{42097391-6CEA-A43E-8868-F82397700E35}"/>
                </a:ext>
              </a:extLst>
            </p:cNvPr>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5" name="Google Shape;434;p24">
              <a:extLst>
                <a:ext uri="{FF2B5EF4-FFF2-40B4-BE49-F238E27FC236}">
                  <a16:creationId xmlns:a16="http://schemas.microsoft.com/office/drawing/2014/main" xmlns="" id="{4FC8CDD9-5EE7-C19B-8B9E-8690C5840008}"/>
                </a:ext>
              </a:extLst>
            </p:cNvPr>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6" name="Google Shape;435;p24">
              <a:extLst>
                <a:ext uri="{FF2B5EF4-FFF2-40B4-BE49-F238E27FC236}">
                  <a16:creationId xmlns:a16="http://schemas.microsoft.com/office/drawing/2014/main" xmlns="" id="{A053851C-60F0-4C66-4757-C9FB19BD96C1}"/>
                </a:ext>
              </a:extLst>
            </p:cNvPr>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7" name="Google Shape;436;p24">
              <a:extLst>
                <a:ext uri="{FF2B5EF4-FFF2-40B4-BE49-F238E27FC236}">
                  <a16:creationId xmlns:a16="http://schemas.microsoft.com/office/drawing/2014/main" xmlns="" id="{696A435A-57EE-EFE9-66FF-227C17510474}"/>
                </a:ext>
              </a:extLst>
            </p:cNvPr>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8" name="Google Shape;437;p24">
              <a:extLst>
                <a:ext uri="{FF2B5EF4-FFF2-40B4-BE49-F238E27FC236}">
                  <a16:creationId xmlns:a16="http://schemas.microsoft.com/office/drawing/2014/main" xmlns="" id="{109FA85F-3EEB-853B-AC9F-239ECC521884}"/>
                </a:ext>
              </a:extLst>
            </p:cNvPr>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299" name="Google Shape;438;p24">
              <a:extLst>
                <a:ext uri="{FF2B5EF4-FFF2-40B4-BE49-F238E27FC236}">
                  <a16:creationId xmlns:a16="http://schemas.microsoft.com/office/drawing/2014/main" xmlns="" id="{32815627-EBAD-8FF0-E796-F7B3308ED425}"/>
                </a:ext>
              </a:extLst>
            </p:cNvPr>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0" name="Google Shape;439;p24">
              <a:extLst>
                <a:ext uri="{FF2B5EF4-FFF2-40B4-BE49-F238E27FC236}">
                  <a16:creationId xmlns:a16="http://schemas.microsoft.com/office/drawing/2014/main" xmlns="" id="{98DA4A54-9639-4C13-08F1-C55E0799C4B6}"/>
                </a:ext>
              </a:extLst>
            </p:cNvPr>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1" name="Google Shape;440;p24">
              <a:extLst>
                <a:ext uri="{FF2B5EF4-FFF2-40B4-BE49-F238E27FC236}">
                  <a16:creationId xmlns:a16="http://schemas.microsoft.com/office/drawing/2014/main" xmlns="" id="{42BF3F4D-FA86-8B59-E130-4E30C84D16D8}"/>
                </a:ext>
              </a:extLst>
            </p:cNvPr>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2" name="Google Shape;441;p24">
              <a:extLst>
                <a:ext uri="{FF2B5EF4-FFF2-40B4-BE49-F238E27FC236}">
                  <a16:creationId xmlns:a16="http://schemas.microsoft.com/office/drawing/2014/main" xmlns="" id="{C7293DFF-C8C3-B198-91F3-BF747229770B}"/>
                </a:ext>
              </a:extLst>
            </p:cNvPr>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3" name="Google Shape;442;p24">
              <a:extLst>
                <a:ext uri="{FF2B5EF4-FFF2-40B4-BE49-F238E27FC236}">
                  <a16:creationId xmlns:a16="http://schemas.microsoft.com/office/drawing/2014/main" xmlns="" id="{09CE1961-2F98-4A98-23DB-2ED818F955A6}"/>
                </a:ext>
              </a:extLst>
            </p:cNvPr>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4" name="Google Shape;443;p24">
              <a:extLst>
                <a:ext uri="{FF2B5EF4-FFF2-40B4-BE49-F238E27FC236}">
                  <a16:creationId xmlns:a16="http://schemas.microsoft.com/office/drawing/2014/main" xmlns="" id="{0AD79DA0-EDB3-DD74-D1D2-C6FF948F38D2}"/>
                </a:ext>
              </a:extLst>
            </p:cNvPr>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5" name="Google Shape;444;p24">
              <a:extLst>
                <a:ext uri="{FF2B5EF4-FFF2-40B4-BE49-F238E27FC236}">
                  <a16:creationId xmlns:a16="http://schemas.microsoft.com/office/drawing/2014/main" xmlns="" id="{3662579F-F2CB-D74D-92BC-87AF866273F3}"/>
                </a:ext>
              </a:extLst>
            </p:cNvPr>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6" name="Google Shape;445;p24">
              <a:extLst>
                <a:ext uri="{FF2B5EF4-FFF2-40B4-BE49-F238E27FC236}">
                  <a16:creationId xmlns:a16="http://schemas.microsoft.com/office/drawing/2014/main" xmlns="" id="{21D8495C-9060-B5D4-A9AC-6A2DCC975C6D}"/>
                </a:ext>
              </a:extLst>
            </p:cNvPr>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7" name="Google Shape;446;p24">
              <a:extLst>
                <a:ext uri="{FF2B5EF4-FFF2-40B4-BE49-F238E27FC236}">
                  <a16:creationId xmlns:a16="http://schemas.microsoft.com/office/drawing/2014/main" xmlns="" id="{F3CEB247-F0F1-C1A3-0A74-DAAB9B3E24E8}"/>
                </a:ext>
              </a:extLst>
            </p:cNvPr>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8" name="Google Shape;447;p24">
              <a:extLst>
                <a:ext uri="{FF2B5EF4-FFF2-40B4-BE49-F238E27FC236}">
                  <a16:creationId xmlns:a16="http://schemas.microsoft.com/office/drawing/2014/main" xmlns="" id="{35E154BE-3B6E-B6D0-7FA4-2DBFF2D6F38B}"/>
                </a:ext>
              </a:extLst>
            </p:cNvPr>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09" name="Google Shape;448;p24">
              <a:extLst>
                <a:ext uri="{FF2B5EF4-FFF2-40B4-BE49-F238E27FC236}">
                  <a16:creationId xmlns:a16="http://schemas.microsoft.com/office/drawing/2014/main" xmlns="" id="{FC94EF98-95CB-E21F-73D9-4E37CB14A72B}"/>
                </a:ext>
              </a:extLst>
            </p:cNvPr>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0" name="Google Shape;449;p24">
              <a:extLst>
                <a:ext uri="{FF2B5EF4-FFF2-40B4-BE49-F238E27FC236}">
                  <a16:creationId xmlns:a16="http://schemas.microsoft.com/office/drawing/2014/main" xmlns="" id="{10B4E6ED-1F65-EDBD-29C8-600FA25AFC75}"/>
                </a:ext>
              </a:extLst>
            </p:cNvPr>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1" name="Google Shape;450;p24">
              <a:extLst>
                <a:ext uri="{FF2B5EF4-FFF2-40B4-BE49-F238E27FC236}">
                  <a16:creationId xmlns:a16="http://schemas.microsoft.com/office/drawing/2014/main" xmlns="" id="{20E36C0C-439B-BB67-72EA-17D498A3A449}"/>
                </a:ext>
              </a:extLst>
            </p:cNvPr>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2" name="Google Shape;451;p24">
              <a:extLst>
                <a:ext uri="{FF2B5EF4-FFF2-40B4-BE49-F238E27FC236}">
                  <a16:creationId xmlns:a16="http://schemas.microsoft.com/office/drawing/2014/main" xmlns="" id="{0F1DA543-BB7B-227A-6175-AF353C9742FD}"/>
                </a:ext>
              </a:extLst>
            </p:cNvPr>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3" name="Google Shape;452;p24">
              <a:extLst>
                <a:ext uri="{FF2B5EF4-FFF2-40B4-BE49-F238E27FC236}">
                  <a16:creationId xmlns:a16="http://schemas.microsoft.com/office/drawing/2014/main" xmlns="" id="{EC45B911-9EC5-D6B3-BCC1-EAAA59223E38}"/>
                </a:ext>
              </a:extLst>
            </p:cNvPr>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4" name="Google Shape;453;p24">
              <a:extLst>
                <a:ext uri="{FF2B5EF4-FFF2-40B4-BE49-F238E27FC236}">
                  <a16:creationId xmlns:a16="http://schemas.microsoft.com/office/drawing/2014/main" xmlns="" id="{E9C68027-4644-8E11-5A64-3ECE0E785ED6}"/>
                </a:ext>
              </a:extLst>
            </p:cNvPr>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5" name="Google Shape;454;p24">
              <a:extLst>
                <a:ext uri="{FF2B5EF4-FFF2-40B4-BE49-F238E27FC236}">
                  <a16:creationId xmlns:a16="http://schemas.microsoft.com/office/drawing/2014/main" xmlns="" id="{535634F6-5F0F-DFA0-FC23-622B9928BB64}"/>
                </a:ext>
              </a:extLst>
            </p:cNvPr>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6" name="Google Shape;455;p24">
              <a:extLst>
                <a:ext uri="{FF2B5EF4-FFF2-40B4-BE49-F238E27FC236}">
                  <a16:creationId xmlns:a16="http://schemas.microsoft.com/office/drawing/2014/main" xmlns="" id="{978B2C59-2E81-6863-03C1-CA7C5F0B5C5E}"/>
                </a:ext>
              </a:extLst>
            </p:cNvPr>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7" name="Google Shape;456;p24">
              <a:extLst>
                <a:ext uri="{FF2B5EF4-FFF2-40B4-BE49-F238E27FC236}">
                  <a16:creationId xmlns:a16="http://schemas.microsoft.com/office/drawing/2014/main" xmlns="" id="{1849410D-E113-DC7D-EA24-386E424377CF}"/>
                </a:ext>
              </a:extLst>
            </p:cNvPr>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8" name="Google Shape;457;p24">
              <a:extLst>
                <a:ext uri="{FF2B5EF4-FFF2-40B4-BE49-F238E27FC236}">
                  <a16:creationId xmlns:a16="http://schemas.microsoft.com/office/drawing/2014/main" xmlns="" id="{CDB426D4-81EE-F0AA-3829-BEDE2C500AC9}"/>
                </a:ext>
              </a:extLst>
            </p:cNvPr>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19" name="Google Shape;458;p24">
              <a:extLst>
                <a:ext uri="{FF2B5EF4-FFF2-40B4-BE49-F238E27FC236}">
                  <a16:creationId xmlns:a16="http://schemas.microsoft.com/office/drawing/2014/main" xmlns="" id="{ACDF1478-FA0A-E1DD-417B-77006C2858F9}"/>
                </a:ext>
              </a:extLst>
            </p:cNvPr>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0" name="Google Shape;459;p24">
              <a:extLst>
                <a:ext uri="{FF2B5EF4-FFF2-40B4-BE49-F238E27FC236}">
                  <a16:creationId xmlns:a16="http://schemas.microsoft.com/office/drawing/2014/main" xmlns="" id="{99E358EF-57CA-2A4C-53A2-E35F3777E8A8}"/>
                </a:ext>
              </a:extLst>
            </p:cNvPr>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1" name="Google Shape;460;p24">
              <a:extLst>
                <a:ext uri="{FF2B5EF4-FFF2-40B4-BE49-F238E27FC236}">
                  <a16:creationId xmlns:a16="http://schemas.microsoft.com/office/drawing/2014/main" xmlns="" id="{B2128A8A-FFB3-9BB4-CE83-96A84158AFFF}"/>
                </a:ext>
              </a:extLst>
            </p:cNvPr>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2" name="Google Shape;461;p24">
              <a:extLst>
                <a:ext uri="{FF2B5EF4-FFF2-40B4-BE49-F238E27FC236}">
                  <a16:creationId xmlns:a16="http://schemas.microsoft.com/office/drawing/2014/main" xmlns="" id="{D5DA5774-F502-D101-D5A9-987195D4074C}"/>
                </a:ext>
              </a:extLst>
            </p:cNvPr>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3" name="Google Shape;462;p24">
              <a:extLst>
                <a:ext uri="{FF2B5EF4-FFF2-40B4-BE49-F238E27FC236}">
                  <a16:creationId xmlns:a16="http://schemas.microsoft.com/office/drawing/2014/main" xmlns="" id="{F89C3C5D-1018-6C62-CBFA-0009F647689C}"/>
                </a:ext>
              </a:extLst>
            </p:cNvPr>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4" name="Google Shape;463;p24">
              <a:extLst>
                <a:ext uri="{FF2B5EF4-FFF2-40B4-BE49-F238E27FC236}">
                  <a16:creationId xmlns:a16="http://schemas.microsoft.com/office/drawing/2014/main" xmlns="" id="{673F5B7A-0177-1C86-8597-CA7786D843EB}"/>
                </a:ext>
              </a:extLst>
            </p:cNvPr>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5" name="Google Shape;464;p24">
              <a:extLst>
                <a:ext uri="{FF2B5EF4-FFF2-40B4-BE49-F238E27FC236}">
                  <a16:creationId xmlns:a16="http://schemas.microsoft.com/office/drawing/2014/main" xmlns="" id="{6BCFA249-28A6-CE1A-EB1C-F8E2F427CB5B}"/>
                </a:ext>
              </a:extLst>
            </p:cNvPr>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nvGrpSpPr>
            <p:cNvPr id="326" name="Google Shape;465;p24">
              <a:extLst>
                <a:ext uri="{FF2B5EF4-FFF2-40B4-BE49-F238E27FC236}">
                  <a16:creationId xmlns:a16="http://schemas.microsoft.com/office/drawing/2014/main" xmlns="" id="{840C88B7-E9DC-AAB0-F913-881E63E0B2F2}"/>
                </a:ext>
              </a:extLst>
            </p:cNvPr>
            <p:cNvGrpSpPr/>
            <p:nvPr/>
          </p:nvGrpSpPr>
          <p:grpSpPr>
            <a:xfrm>
              <a:off x="8267893" y="1920039"/>
              <a:ext cx="890273" cy="685355"/>
              <a:chOff x="8267893" y="1920039"/>
              <a:chExt cx="890273" cy="685355"/>
            </a:xfrm>
          </p:grpSpPr>
          <p:sp>
            <p:nvSpPr>
              <p:cNvPr id="446" name="Google Shape;466;p24">
                <a:extLst>
                  <a:ext uri="{FF2B5EF4-FFF2-40B4-BE49-F238E27FC236}">
                    <a16:creationId xmlns:a16="http://schemas.microsoft.com/office/drawing/2014/main" xmlns="" id="{D8299129-8AD5-F5F3-E9EE-CC31CA4F9E44}"/>
                  </a:ext>
                </a:extLst>
              </p:cNvPr>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7" name="Google Shape;467;p24">
                <a:extLst>
                  <a:ext uri="{FF2B5EF4-FFF2-40B4-BE49-F238E27FC236}">
                    <a16:creationId xmlns:a16="http://schemas.microsoft.com/office/drawing/2014/main" xmlns="" id="{96E08E34-C891-2C9C-CF5D-72CC72934A38}"/>
                  </a:ext>
                </a:extLst>
              </p:cNvPr>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8" name="Google Shape;468;p24">
                <a:extLst>
                  <a:ext uri="{FF2B5EF4-FFF2-40B4-BE49-F238E27FC236}">
                    <a16:creationId xmlns:a16="http://schemas.microsoft.com/office/drawing/2014/main" xmlns="" id="{95327797-6CA9-1CFC-3541-9AEE55AF76A3}"/>
                  </a:ext>
                </a:extLst>
              </p:cNvPr>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9" name="Google Shape;469;p24">
                <a:extLst>
                  <a:ext uri="{FF2B5EF4-FFF2-40B4-BE49-F238E27FC236}">
                    <a16:creationId xmlns:a16="http://schemas.microsoft.com/office/drawing/2014/main" xmlns="" id="{688B2816-20BF-E960-F2D1-677DA4F67D5A}"/>
                  </a:ext>
                </a:extLst>
              </p:cNvPr>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50" name="Google Shape;470;p24">
                <a:extLst>
                  <a:ext uri="{FF2B5EF4-FFF2-40B4-BE49-F238E27FC236}">
                    <a16:creationId xmlns:a16="http://schemas.microsoft.com/office/drawing/2014/main" xmlns="" id="{E3997783-FE2E-5BBE-A2BB-EBDDE1B745A2}"/>
                  </a:ext>
                </a:extLst>
              </p:cNvPr>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sp>
          <p:nvSpPr>
            <p:cNvPr id="327" name="Google Shape;471;p24">
              <a:extLst>
                <a:ext uri="{FF2B5EF4-FFF2-40B4-BE49-F238E27FC236}">
                  <a16:creationId xmlns:a16="http://schemas.microsoft.com/office/drawing/2014/main" xmlns="" id="{2DBC6F6C-D899-8AA1-EEF8-4967EFB89EAD}"/>
                </a:ext>
              </a:extLst>
            </p:cNvPr>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8" name="Google Shape;472;p24">
              <a:extLst>
                <a:ext uri="{FF2B5EF4-FFF2-40B4-BE49-F238E27FC236}">
                  <a16:creationId xmlns:a16="http://schemas.microsoft.com/office/drawing/2014/main" xmlns="" id="{CD9AED22-FD95-DC38-F460-D3A10AE92600}"/>
                </a:ext>
              </a:extLst>
            </p:cNvPr>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29" name="Google Shape;473;p24">
              <a:extLst>
                <a:ext uri="{FF2B5EF4-FFF2-40B4-BE49-F238E27FC236}">
                  <a16:creationId xmlns:a16="http://schemas.microsoft.com/office/drawing/2014/main" xmlns="" id="{03FFD5FD-9796-9295-C86C-567DAF1C4892}"/>
                </a:ext>
              </a:extLst>
            </p:cNvPr>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0" name="Google Shape;474;p24">
              <a:extLst>
                <a:ext uri="{FF2B5EF4-FFF2-40B4-BE49-F238E27FC236}">
                  <a16:creationId xmlns:a16="http://schemas.microsoft.com/office/drawing/2014/main" xmlns="" id="{BBFB47FE-A21E-94B6-35D3-B57C80DCC056}"/>
                </a:ext>
              </a:extLst>
            </p:cNvPr>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1" name="Google Shape;475;p24">
              <a:extLst>
                <a:ext uri="{FF2B5EF4-FFF2-40B4-BE49-F238E27FC236}">
                  <a16:creationId xmlns:a16="http://schemas.microsoft.com/office/drawing/2014/main" xmlns="" id="{0B8ABD76-4107-6479-382F-C6FC79E90141}"/>
                </a:ext>
              </a:extLst>
            </p:cNvPr>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2" name="Google Shape;476;p24">
              <a:extLst>
                <a:ext uri="{FF2B5EF4-FFF2-40B4-BE49-F238E27FC236}">
                  <a16:creationId xmlns:a16="http://schemas.microsoft.com/office/drawing/2014/main" xmlns="" id="{1FB6CAA0-7A99-D3BD-2853-63A8DA810C98}"/>
                </a:ext>
              </a:extLst>
            </p:cNvPr>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3" name="Google Shape;477;p24">
              <a:extLst>
                <a:ext uri="{FF2B5EF4-FFF2-40B4-BE49-F238E27FC236}">
                  <a16:creationId xmlns:a16="http://schemas.microsoft.com/office/drawing/2014/main" xmlns="" id="{AED1334E-A67E-2524-0533-CD11A20EA4FF}"/>
                </a:ext>
              </a:extLst>
            </p:cNvPr>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4" name="Google Shape;478;p24">
              <a:extLst>
                <a:ext uri="{FF2B5EF4-FFF2-40B4-BE49-F238E27FC236}">
                  <a16:creationId xmlns:a16="http://schemas.microsoft.com/office/drawing/2014/main" xmlns="" id="{65463D63-49E1-5B45-A4EE-961C1B24A497}"/>
                </a:ext>
              </a:extLst>
            </p:cNvPr>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5" name="Google Shape;479;p24">
              <a:extLst>
                <a:ext uri="{FF2B5EF4-FFF2-40B4-BE49-F238E27FC236}">
                  <a16:creationId xmlns:a16="http://schemas.microsoft.com/office/drawing/2014/main" xmlns="" id="{DD8F2BE3-632A-05C9-4B40-069350104E7F}"/>
                </a:ext>
              </a:extLst>
            </p:cNvPr>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6" name="Google Shape;480;p24">
              <a:extLst>
                <a:ext uri="{FF2B5EF4-FFF2-40B4-BE49-F238E27FC236}">
                  <a16:creationId xmlns:a16="http://schemas.microsoft.com/office/drawing/2014/main" xmlns="" id="{7EE14A3D-4DE5-8679-DE58-FF6D6FB25D73}"/>
                </a:ext>
              </a:extLst>
            </p:cNvPr>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7" name="Google Shape;481;p24">
              <a:extLst>
                <a:ext uri="{FF2B5EF4-FFF2-40B4-BE49-F238E27FC236}">
                  <a16:creationId xmlns:a16="http://schemas.microsoft.com/office/drawing/2014/main" xmlns="" id="{BAE621A8-78E1-8073-FFC6-DF32629E3D44}"/>
                </a:ext>
              </a:extLst>
            </p:cNvPr>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8" name="Google Shape;482;p24">
              <a:extLst>
                <a:ext uri="{FF2B5EF4-FFF2-40B4-BE49-F238E27FC236}">
                  <a16:creationId xmlns:a16="http://schemas.microsoft.com/office/drawing/2014/main" xmlns="" id="{9883B883-BA26-B2CA-1B1B-91C1265D2AEF}"/>
                </a:ext>
              </a:extLst>
            </p:cNvPr>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39" name="Google Shape;483;p24">
              <a:extLst>
                <a:ext uri="{FF2B5EF4-FFF2-40B4-BE49-F238E27FC236}">
                  <a16:creationId xmlns:a16="http://schemas.microsoft.com/office/drawing/2014/main" xmlns="" id="{F44C5B41-4735-BC75-A37A-DADDF3315B61}"/>
                </a:ext>
              </a:extLst>
            </p:cNvPr>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0" name="Google Shape;484;p24">
              <a:extLst>
                <a:ext uri="{FF2B5EF4-FFF2-40B4-BE49-F238E27FC236}">
                  <a16:creationId xmlns:a16="http://schemas.microsoft.com/office/drawing/2014/main" xmlns="" id="{797063EF-3017-867F-D67C-159DD5B55ED7}"/>
                </a:ext>
              </a:extLst>
            </p:cNvPr>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1" name="Google Shape;485;p24">
              <a:extLst>
                <a:ext uri="{FF2B5EF4-FFF2-40B4-BE49-F238E27FC236}">
                  <a16:creationId xmlns:a16="http://schemas.microsoft.com/office/drawing/2014/main" xmlns="" id="{38870BF2-4D01-95E1-488D-F868040F1BF8}"/>
                </a:ext>
              </a:extLst>
            </p:cNvPr>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2" name="Google Shape;486;p24">
              <a:extLst>
                <a:ext uri="{FF2B5EF4-FFF2-40B4-BE49-F238E27FC236}">
                  <a16:creationId xmlns:a16="http://schemas.microsoft.com/office/drawing/2014/main" xmlns="" id="{B3D64E81-35CA-ADD0-7685-865E5E9BD766}"/>
                </a:ext>
              </a:extLst>
            </p:cNvPr>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3" name="Google Shape;487;p24">
              <a:extLst>
                <a:ext uri="{FF2B5EF4-FFF2-40B4-BE49-F238E27FC236}">
                  <a16:creationId xmlns:a16="http://schemas.microsoft.com/office/drawing/2014/main" xmlns="" id="{E1B7EF81-62B1-628A-918C-083EA2ABAC65}"/>
                </a:ext>
              </a:extLst>
            </p:cNvPr>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4" name="Google Shape;488;p24">
              <a:extLst>
                <a:ext uri="{FF2B5EF4-FFF2-40B4-BE49-F238E27FC236}">
                  <a16:creationId xmlns:a16="http://schemas.microsoft.com/office/drawing/2014/main" xmlns="" id="{D4E733DD-7227-B4E2-CF4F-8C3126D1095D}"/>
                </a:ext>
              </a:extLst>
            </p:cNvPr>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5" name="Google Shape;489;p24">
              <a:extLst>
                <a:ext uri="{FF2B5EF4-FFF2-40B4-BE49-F238E27FC236}">
                  <a16:creationId xmlns:a16="http://schemas.microsoft.com/office/drawing/2014/main" xmlns="" id="{8D9459E1-0202-A1EF-C410-0EAC00C4A64D}"/>
                </a:ext>
              </a:extLst>
            </p:cNvPr>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6" name="Google Shape;490;p24">
              <a:extLst>
                <a:ext uri="{FF2B5EF4-FFF2-40B4-BE49-F238E27FC236}">
                  <a16:creationId xmlns:a16="http://schemas.microsoft.com/office/drawing/2014/main" xmlns="" id="{D2AB77EA-2396-1197-F275-56F983E7BB50}"/>
                </a:ext>
              </a:extLst>
            </p:cNvPr>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7" name="Google Shape;491;p24">
              <a:extLst>
                <a:ext uri="{FF2B5EF4-FFF2-40B4-BE49-F238E27FC236}">
                  <a16:creationId xmlns:a16="http://schemas.microsoft.com/office/drawing/2014/main" xmlns="" id="{4D889F5F-FBA7-A968-4C9B-EA7EA7498D70}"/>
                </a:ext>
              </a:extLst>
            </p:cNvPr>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8" name="Google Shape;492;p24">
              <a:extLst>
                <a:ext uri="{FF2B5EF4-FFF2-40B4-BE49-F238E27FC236}">
                  <a16:creationId xmlns:a16="http://schemas.microsoft.com/office/drawing/2014/main" xmlns="" id="{B0196DC9-48E0-9EF6-435D-799ED5DA8040}"/>
                </a:ext>
              </a:extLst>
            </p:cNvPr>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49" name="Google Shape;493;p24">
              <a:extLst>
                <a:ext uri="{FF2B5EF4-FFF2-40B4-BE49-F238E27FC236}">
                  <a16:creationId xmlns:a16="http://schemas.microsoft.com/office/drawing/2014/main" xmlns="" id="{12CE7756-2676-449C-D354-1BAD72C4F4D6}"/>
                </a:ext>
              </a:extLst>
            </p:cNvPr>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0" name="Google Shape;494;p24">
              <a:extLst>
                <a:ext uri="{FF2B5EF4-FFF2-40B4-BE49-F238E27FC236}">
                  <a16:creationId xmlns:a16="http://schemas.microsoft.com/office/drawing/2014/main" xmlns="" id="{42624D73-E35F-2C03-60C6-0E4F5FC81225}"/>
                </a:ext>
              </a:extLst>
            </p:cNvPr>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1" name="Google Shape;495;p24">
              <a:extLst>
                <a:ext uri="{FF2B5EF4-FFF2-40B4-BE49-F238E27FC236}">
                  <a16:creationId xmlns:a16="http://schemas.microsoft.com/office/drawing/2014/main" xmlns="" id="{B0B6C270-0A80-2DB3-1F22-09BCBF0EC88A}"/>
                </a:ext>
              </a:extLst>
            </p:cNvPr>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2" name="Google Shape;496;p24">
              <a:extLst>
                <a:ext uri="{FF2B5EF4-FFF2-40B4-BE49-F238E27FC236}">
                  <a16:creationId xmlns:a16="http://schemas.microsoft.com/office/drawing/2014/main" xmlns="" id="{D5A96C5A-17DF-41B9-4257-347371C9557D}"/>
                </a:ext>
              </a:extLst>
            </p:cNvPr>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3" name="Google Shape;497;p24">
              <a:extLst>
                <a:ext uri="{FF2B5EF4-FFF2-40B4-BE49-F238E27FC236}">
                  <a16:creationId xmlns:a16="http://schemas.microsoft.com/office/drawing/2014/main" xmlns="" id="{8B5501FA-F69C-825C-1D15-E22DE9D291AD}"/>
                </a:ext>
              </a:extLst>
            </p:cNvPr>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4" name="Google Shape;498;p24">
              <a:extLst>
                <a:ext uri="{FF2B5EF4-FFF2-40B4-BE49-F238E27FC236}">
                  <a16:creationId xmlns:a16="http://schemas.microsoft.com/office/drawing/2014/main" xmlns="" id="{0D56B908-7D36-4FD5-C885-1376B448F3BE}"/>
                </a:ext>
              </a:extLst>
            </p:cNvPr>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5" name="Google Shape;499;p24">
              <a:extLst>
                <a:ext uri="{FF2B5EF4-FFF2-40B4-BE49-F238E27FC236}">
                  <a16:creationId xmlns:a16="http://schemas.microsoft.com/office/drawing/2014/main" xmlns="" id="{672B04DF-AFB0-752A-5CD8-FBF338BBD5D8}"/>
                </a:ext>
              </a:extLst>
            </p:cNvPr>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6" name="Google Shape;500;p24">
              <a:extLst>
                <a:ext uri="{FF2B5EF4-FFF2-40B4-BE49-F238E27FC236}">
                  <a16:creationId xmlns:a16="http://schemas.microsoft.com/office/drawing/2014/main" xmlns="" id="{10B28A3B-E843-48B8-F747-C9B78A6D342C}"/>
                </a:ext>
              </a:extLst>
            </p:cNvPr>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7" name="Google Shape;501;p24">
              <a:extLst>
                <a:ext uri="{FF2B5EF4-FFF2-40B4-BE49-F238E27FC236}">
                  <a16:creationId xmlns:a16="http://schemas.microsoft.com/office/drawing/2014/main" xmlns="" id="{80DE0F69-B092-4FAF-C670-5C9F0C2982A3}"/>
                </a:ext>
              </a:extLst>
            </p:cNvPr>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8" name="Google Shape;502;p24">
              <a:extLst>
                <a:ext uri="{FF2B5EF4-FFF2-40B4-BE49-F238E27FC236}">
                  <a16:creationId xmlns:a16="http://schemas.microsoft.com/office/drawing/2014/main" xmlns="" id="{7F590510-FD83-2A9A-6DF6-1E7371B870F3}"/>
                </a:ext>
              </a:extLst>
            </p:cNvPr>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59" name="Google Shape;503;p24">
              <a:extLst>
                <a:ext uri="{FF2B5EF4-FFF2-40B4-BE49-F238E27FC236}">
                  <a16:creationId xmlns:a16="http://schemas.microsoft.com/office/drawing/2014/main" xmlns="" id="{7E2CCA9D-5AB7-3D6C-8ED3-82BB241FD40F}"/>
                </a:ext>
              </a:extLst>
            </p:cNvPr>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0" name="Google Shape;504;p24">
              <a:extLst>
                <a:ext uri="{FF2B5EF4-FFF2-40B4-BE49-F238E27FC236}">
                  <a16:creationId xmlns:a16="http://schemas.microsoft.com/office/drawing/2014/main" xmlns="" id="{DA60A714-82F5-E6AE-2236-7D460B26EEBD}"/>
                </a:ext>
              </a:extLst>
            </p:cNvPr>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1" name="Google Shape;505;p24">
              <a:extLst>
                <a:ext uri="{FF2B5EF4-FFF2-40B4-BE49-F238E27FC236}">
                  <a16:creationId xmlns:a16="http://schemas.microsoft.com/office/drawing/2014/main" xmlns="" id="{0ABC4FD9-FD43-CAEF-6F44-4E16CBEC8C17}"/>
                </a:ext>
              </a:extLst>
            </p:cNvPr>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2" name="Google Shape;506;p24">
              <a:extLst>
                <a:ext uri="{FF2B5EF4-FFF2-40B4-BE49-F238E27FC236}">
                  <a16:creationId xmlns:a16="http://schemas.microsoft.com/office/drawing/2014/main" xmlns="" id="{B4179929-6EDE-865D-0C46-3315B1C5FEE2}"/>
                </a:ext>
              </a:extLst>
            </p:cNvPr>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3" name="Google Shape;507;p24">
              <a:extLst>
                <a:ext uri="{FF2B5EF4-FFF2-40B4-BE49-F238E27FC236}">
                  <a16:creationId xmlns:a16="http://schemas.microsoft.com/office/drawing/2014/main" xmlns="" id="{30AC094B-D045-EA8A-DD91-1C0628DDE342}"/>
                </a:ext>
              </a:extLst>
            </p:cNvPr>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4" name="Google Shape;508;p24">
              <a:extLst>
                <a:ext uri="{FF2B5EF4-FFF2-40B4-BE49-F238E27FC236}">
                  <a16:creationId xmlns:a16="http://schemas.microsoft.com/office/drawing/2014/main" xmlns="" id="{0A508319-049D-E36F-0259-81B5B0395250}"/>
                </a:ext>
              </a:extLst>
            </p:cNvPr>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5" name="Google Shape;509;p24">
              <a:extLst>
                <a:ext uri="{FF2B5EF4-FFF2-40B4-BE49-F238E27FC236}">
                  <a16:creationId xmlns:a16="http://schemas.microsoft.com/office/drawing/2014/main" xmlns="" id="{F7624C30-DEED-832F-1A15-8767FCCE30E1}"/>
                </a:ext>
              </a:extLst>
            </p:cNvPr>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6" name="Google Shape;510;p24">
              <a:extLst>
                <a:ext uri="{FF2B5EF4-FFF2-40B4-BE49-F238E27FC236}">
                  <a16:creationId xmlns:a16="http://schemas.microsoft.com/office/drawing/2014/main" xmlns="" id="{7D84CBFD-0D0A-2579-A77C-C4AA93DF4598}"/>
                </a:ext>
              </a:extLst>
            </p:cNvPr>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7" name="Google Shape;511;p24">
              <a:extLst>
                <a:ext uri="{FF2B5EF4-FFF2-40B4-BE49-F238E27FC236}">
                  <a16:creationId xmlns:a16="http://schemas.microsoft.com/office/drawing/2014/main" xmlns="" id="{7AC6D293-642C-39FB-BBA1-F19B9FA900EB}"/>
                </a:ext>
              </a:extLst>
            </p:cNvPr>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8" name="Google Shape;512;p24">
              <a:extLst>
                <a:ext uri="{FF2B5EF4-FFF2-40B4-BE49-F238E27FC236}">
                  <a16:creationId xmlns:a16="http://schemas.microsoft.com/office/drawing/2014/main" xmlns="" id="{90E485ED-013F-79C5-4FAA-586C0D41CB95}"/>
                </a:ext>
              </a:extLst>
            </p:cNvPr>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69" name="Google Shape;513;p24">
              <a:extLst>
                <a:ext uri="{FF2B5EF4-FFF2-40B4-BE49-F238E27FC236}">
                  <a16:creationId xmlns:a16="http://schemas.microsoft.com/office/drawing/2014/main" xmlns="" id="{50ABB839-346A-9926-DE55-804BD4D41F74}"/>
                </a:ext>
              </a:extLst>
            </p:cNvPr>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0" name="Google Shape;514;p24">
              <a:extLst>
                <a:ext uri="{FF2B5EF4-FFF2-40B4-BE49-F238E27FC236}">
                  <a16:creationId xmlns:a16="http://schemas.microsoft.com/office/drawing/2014/main" xmlns="" id="{4B90B7B6-FC93-7BC1-B986-34EB05460B76}"/>
                </a:ext>
              </a:extLst>
            </p:cNvPr>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1" name="Google Shape;515;p24">
              <a:extLst>
                <a:ext uri="{FF2B5EF4-FFF2-40B4-BE49-F238E27FC236}">
                  <a16:creationId xmlns:a16="http://schemas.microsoft.com/office/drawing/2014/main" xmlns="" id="{30ECB406-D6BC-27D3-24FE-D61208F58AFE}"/>
                </a:ext>
              </a:extLst>
            </p:cNvPr>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2" name="Google Shape;516;p24">
              <a:extLst>
                <a:ext uri="{FF2B5EF4-FFF2-40B4-BE49-F238E27FC236}">
                  <a16:creationId xmlns:a16="http://schemas.microsoft.com/office/drawing/2014/main" xmlns="" id="{346A55AD-7F58-60C9-5102-0300BA356683}"/>
                </a:ext>
              </a:extLst>
            </p:cNvPr>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3" name="Google Shape;517;p24">
              <a:extLst>
                <a:ext uri="{FF2B5EF4-FFF2-40B4-BE49-F238E27FC236}">
                  <a16:creationId xmlns:a16="http://schemas.microsoft.com/office/drawing/2014/main" xmlns="" id="{BC8BAA54-2A6E-179D-13CD-689D00464D30}"/>
                </a:ext>
              </a:extLst>
            </p:cNvPr>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4" name="Google Shape;518;p24">
              <a:extLst>
                <a:ext uri="{FF2B5EF4-FFF2-40B4-BE49-F238E27FC236}">
                  <a16:creationId xmlns:a16="http://schemas.microsoft.com/office/drawing/2014/main" xmlns="" id="{F581AB60-EEF1-D45D-DB41-8A09113854DB}"/>
                </a:ext>
              </a:extLst>
            </p:cNvPr>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5" name="Google Shape;519;p24">
              <a:extLst>
                <a:ext uri="{FF2B5EF4-FFF2-40B4-BE49-F238E27FC236}">
                  <a16:creationId xmlns:a16="http://schemas.microsoft.com/office/drawing/2014/main" xmlns="" id="{8C79656E-20D4-E286-9152-4E26BE48EB23}"/>
                </a:ext>
              </a:extLst>
            </p:cNvPr>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6" name="Google Shape;520;p24">
              <a:extLst>
                <a:ext uri="{FF2B5EF4-FFF2-40B4-BE49-F238E27FC236}">
                  <a16:creationId xmlns:a16="http://schemas.microsoft.com/office/drawing/2014/main" xmlns="" id="{55217137-4298-0F74-F844-F6F08B3F4B10}"/>
                </a:ext>
              </a:extLst>
            </p:cNvPr>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7" name="Google Shape;521;p24">
              <a:extLst>
                <a:ext uri="{FF2B5EF4-FFF2-40B4-BE49-F238E27FC236}">
                  <a16:creationId xmlns:a16="http://schemas.microsoft.com/office/drawing/2014/main" xmlns="" id="{EC93F00A-9D07-51A6-B501-2444BB1A7BA3}"/>
                </a:ext>
              </a:extLst>
            </p:cNvPr>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8" name="Google Shape;522;p24">
              <a:extLst>
                <a:ext uri="{FF2B5EF4-FFF2-40B4-BE49-F238E27FC236}">
                  <a16:creationId xmlns:a16="http://schemas.microsoft.com/office/drawing/2014/main" xmlns="" id="{BF2052A8-3AAC-3093-8EB3-09042A3CC395}"/>
                </a:ext>
              </a:extLst>
            </p:cNvPr>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79" name="Google Shape;523;p24">
              <a:extLst>
                <a:ext uri="{FF2B5EF4-FFF2-40B4-BE49-F238E27FC236}">
                  <a16:creationId xmlns:a16="http://schemas.microsoft.com/office/drawing/2014/main" xmlns="" id="{9DE0D322-04B5-972F-59BF-88B0ABA02027}"/>
                </a:ext>
              </a:extLst>
            </p:cNvPr>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0" name="Google Shape;524;p24">
              <a:extLst>
                <a:ext uri="{FF2B5EF4-FFF2-40B4-BE49-F238E27FC236}">
                  <a16:creationId xmlns:a16="http://schemas.microsoft.com/office/drawing/2014/main" xmlns="" id="{03B5D107-179E-6BCF-A5EA-D743A73AB5A4}"/>
                </a:ext>
              </a:extLst>
            </p:cNvPr>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1" name="Google Shape;525;p24">
              <a:extLst>
                <a:ext uri="{FF2B5EF4-FFF2-40B4-BE49-F238E27FC236}">
                  <a16:creationId xmlns:a16="http://schemas.microsoft.com/office/drawing/2014/main" xmlns="" id="{861283D2-1505-CFBA-E777-ADC13F9316EC}"/>
                </a:ext>
              </a:extLst>
            </p:cNvPr>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2" name="Google Shape;526;p24">
              <a:extLst>
                <a:ext uri="{FF2B5EF4-FFF2-40B4-BE49-F238E27FC236}">
                  <a16:creationId xmlns:a16="http://schemas.microsoft.com/office/drawing/2014/main" xmlns="" id="{C7E93C27-7161-05F2-B6DA-D15F96C438BE}"/>
                </a:ext>
              </a:extLst>
            </p:cNvPr>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3" name="Google Shape;527;p24">
              <a:extLst>
                <a:ext uri="{FF2B5EF4-FFF2-40B4-BE49-F238E27FC236}">
                  <a16:creationId xmlns:a16="http://schemas.microsoft.com/office/drawing/2014/main" xmlns="" id="{6B71CEBE-B79D-CA2E-9AC8-925242D8C277}"/>
                </a:ext>
              </a:extLst>
            </p:cNvPr>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4" name="Google Shape;528;p24">
              <a:extLst>
                <a:ext uri="{FF2B5EF4-FFF2-40B4-BE49-F238E27FC236}">
                  <a16:creationId xmlns:a16="http://schemas.microsoft.com/office/drawing/2014/main" xmlns="" id="{2A9C8C40-321F-DA28-569D-EED75277D1F5}"/>
                </a:ext>
              </a:extLst>
            </p:cNvPr>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5" name="Google Shape;529;p24">
              <a:extLst>
                <a:ext uri="{FF2B5EF4-FFF2-40B4-BE49-F238E27FC236}">
                  <a16:creationId xmlns:a16="http://schemas.microsoft.com/office/drawing/2014/main" xmlns="" id="{D89E644F-E6AC-6D65-4029-2C2A8AFDE3EF}"/>
                </a:ext>
              </a:extLst>
            </p:cNvPr>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6" name="Google Shape;530;p24">
              <a:extLst>
                <a:ext uri="{FF2B5EF4-FFF2-40B4-BE49-F238E27FC236}">
                  <a16:creationId xmlns:a16="http://schemas.microsoft.com/office/drawing/2014/main" xmlns="" id="{7DB3E4F4-E35F-380A-A69E-3B16E8C21ED8}"/>
                </a:ext>
              </a:extLst>
            </p:cNvPr>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7" name="Google Shape;531;p24">
              <a:extLst>
                <a:ext uri="{FF2B5EF4-FFF2-40B4-BE49-F238E27FC236}">
                  <a16:creationId xmlns:a16="http://schemas.microsoft.com/office/drawing/2014/main" xmlns="" id="{33D16B95-8C8E-6409-A373-BC18FCE36806}"/>
                </a:ext>
              </a:extLst>
            </p:cNvPr>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8" name="Google Shape;532;p24">
              <a:extLst>
                <a:ext uri="{FF2B5EF4-FFF2-40B4-BE49-F238E27FC236}">
                  <a16:creationId xmlns:a16="http://schemas.microsoft.com/office/drawing/2014/main" xmlns="" id="{A458E0D1-AA18-7D30-A378-3716FE60D3D1}"/>
                </a:ext>
              </a:extLst>
            </p:cNvPr>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89" name="Google Shape;533;p24">
              <a:extLst>
                <a:ext uri="{FF2B5EF4-FFF2-40B4-BE49-F238E27FC236}">
                  <a16:creationId xmlns:a16="http://schemas.microsoft.com/office/drawing/2014/main" xmlns="" id="{97744A4F-BE1D-E678-E9D7-11074F107D74}"/>
                </a:ext>
              </a:extLst>
            </p:cNvPr>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0" name="Google Shape;534;p24">
              <a:extLst>
                <a:ext uri="{FF2B5EF4-FFF2-40B4-BE49-F238E27FC236}">
                  <a16:creationId xmlns:a16="http://schemas.microsoft.com/office/drawing/2014/main" xmlns="" id="{AF4AD5A7-39ED-2715-F918-FDF2405F9A88}"/>
                </a:ext>
              </a:extLst>
            </p:cNvPr>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1" name="Google Shape;535;p24">
              <a:extLst>
                <a:ext uri="{FF2B5EF4-FFF2-40B4-BE49-F238E27FC236}">
                  <a16:creationId xmlns:a16="http://schemas.microsoft.com/office/drawing/2014/main" xmlns="" id="{8989D41F-D60B-7B8A-F5F4-0C07CC703A71}"/>
                </a:ext>
              </a:extLst>
            </p:cNvPr>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2" name="Google Shape;536;p24">
              <a:extLst>
                <a:ext uri="{FF2B5EF4-FFF2-40B4-BE49-F238E27FC236}">
                  <a16:creationId xmlns:a16="http://schemas.microsoft.com/office/drawing/2014/main" xmlns="" id="{4139351F-5288-EEDB-705D-EB0C133E0AC8}"/>
                </a:ext>
              </a:extLst>
            </p:cNvPr>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3" name="Google Shape;537;p24">
              <a:extLst>
                <a:ext uri="{FF2B5EF4-FFF2-40B4-BE49-F238E27FC236}">
                  <a16:creationId xmlns:a16="http://schemas.microsoft.com/office/drawing/2014/main" xmlns="" id="{56113D65-1A4D-747F-7599-647180352C8F}"/>
                </a:ext>
              </a:extLst>
            </p:cNvPr>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4" name="Google Shape;538;p24">
              <a:extLst>
                <a:ext uri="{FF2B5EF4-FFF2-40B4-BE49-F238E27FC236}">
                  <a16:creationId xmlns:a16="http://schemas.microsoft.com/office/drawing/2014/main" xmlns="" id="{644C0E08-13D4-9108-19FD-6CBC401762B3}"/>
                </a:ext>
              </a:extLst>
            </p:cNvPr>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5" name="Google Shape;539;p24">
              <a:extLst>
                <a:ext uri="{FF2B5EF4-FFF2-40B4-BE49-F238E27FC236}">
                  <a16:creationId xmlns:a16="http://schemas.microsoft.com/office/drawing/2014/main" xmlns="" id="{DBD97F3E-53F4-B3A2-33B8-7EFD7A57C144}"/>
                </a:ext>
              </a:extLst>
            </p:cNvPr>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6" name="Google Shape;540;p24">
              <a:extLst>
                <a:ext uri="{FF2B5EF4-FFF2-40B4-BE49-F238E27FC236}">
                  <a16:creationId xmlns:a16="http://schemas.microsoft.com/office/drawing/2014/main" xmlns="" id="{D5B4A6D4-D743-52E4-1EC0-40D72E02A8A1}"/>
                </a:ext>
              </a:extLst>
            </p:cNvPr>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7" name="Google Shape;541;p24">
              <a:extLst>
                <a:ext uri="{FF2B5EF4-FFF2-40B4-BE49-F238E27FC236}">
                  <a16:creationId xmlns:a16="http://schemas.microsoft.com/office/drawing/2014/main" xmlns="" id="{9B625645-0EBF-CFC8-0C96-3912657C84FF}"/>
                </a:ext>
              </a:extLst>
            </p:cNvPr>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8" name="Google Shape;542;p24">
              <a:extLst>
                <a:ext uri="{FF2B5EF4-FFF2-40B4-BE49-F238E27FC236}">
                  <a16:creationId xmlns:a16="http://schemas.microsoft.com/office/drawing/2014/main" xmlns="" id="{4BD6CA35-F477-C56E-DB6E-1284D66DBF03}"/>
                </a:ext>
              </a:extLst>
            </p:cNvPr>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399" name="Google Shape;543;p24">
              <a:extLst>
                <a:ext uri="{FF2B5EF4-FFF2-40B4-BE49-F238E27FC236}">
                  <a16:creationId xmlns:a16="http://schemas.microsoft.com/office/drawing/2014/main" xmlns="" id="{90913A1C-A593-C845-82B2-AEA65AE5F514}"/>
                </a:ext>
              </a:extLst>
            </p:cNvPr>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0" name="Google Shape;544;p24">
              <a:extLst>
                <a:ext uri="{FF2B5EF4-FFF2-40B4-BE49-F238E27FC236}">
                  <a16:creationId xmlns:a16="http://schemas.microsoft.com/office/drawing/2014/main" xmlns="" id="{13213FE1-A5A7-D222-7621-57A118B78326}"/>
                </a:ext>
              </a:extLst>
            </p:cNvPr>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1" name="Google Shape;545;p24">
              <a:extLst>
                <a:ext uri="{FF2B5EF4-FFF2-40B4-BE49-F238E27FC236}">
                  <a16:creationId xmlns:a16="http://schemas.microsoft.com/office/drawing/2014/main" xmlns="" id="{C47C1AAB-2C80-9EFE-A457-5D2B7B86C25E}"/>
                </a:ext>
              </a:extLst>
            </p:cNvPr>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2" name="Google Shape;546;p24">
              <a:extLst>
                <a:ext uri="{FF2B5EF4-FFF2-40B4-BE49-F238E27FC236}">
                  <a16:creationId xmlns:a16="http://schemas.microsoft.com/office/drawing/2014/main" xmlns="" id="{3456C811-9BBB-2184-401D-96ED721E0F4C}"/>
                </a:ext>
              </a:extLst>
            </p:cNvPr>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3" name="Google Shape;547;p24">
              <a:extLst>
                <a:ext uri="{FF2B5EF4-FFF2-40B4-BE49-F238E27FC236}">
                  <a16:creationId xmlns:a16="http://schemas.microsoft.com/office/drawing/2014/main" xmlns="" id="{530BE6F1-D908-68DE-39C5-40C45C224C97}"/>
                </a:ext>
              </a:extLst>
            </p:cNvPr>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4" name="Google Shape;548;p24">
              <a:extLst>
                <a:ext uri="{FF2B5EF4-FFF2-40B4-BE49-F238E27FC236}">
                  <a16:creationId xmlns:a16="http://schemas.microsoft.com/office/drawing/2014/main" xmlns="" id="{D4904F12-257A-B1A4-51C6-4F5D6449D285}"/>
                </a:ext>
              </a:extLst>
            </p:cNvPr>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5" name="Google Shape;549;p24">
              <a:extLst>
                <a:ext uri="{FF2B5EF4-FFF2-40B4-BE49-F238E27FC236}">
                  <a16:creationId xmlns:a16="http://schemas.microsoft.com/office/drawing/2014/main" xmlns="" id="{ED965B38-5B1B-C857-3F4F-42C14D8D3FC8}"/>
                </a:ext>
              </a:extLst>
            </p:cNvPr>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6" name="Google Shape;550;p24">
              <a:extLst>
                <a:ext uri="{FF2B5EF4-FFF2-40B4-BE49-F238E27FC236}">
                  <a16:creationId xmlns:a16="http://schemas.microsoft.com/office/drawing/2014/main" xmlns="" id="{D551214D-6EAE-77EE-24DD-37BEFC4A055E}"/>
                </a:ext>
              </a:extLst>
            </p:cNvPr>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7" name="Google Shape;551;p24">
              <a:extLst>
                <a:ext uri="{FF2B5EF4-FFF2-40B4-BE49-F238E27FC236}">
                  <a16:creationId xmlns:a16="http://schemas.microsoft.com/office/drawing/2014/main" xmlns="" id="{B0FF86AE-0976-4970-1EC5-97F826D1B120}"/>
                </a:ext>
              </a:extLst>
            </p:cNvPr>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8" name="Google Shape;552;p24">
              <a:extLst>
                <a:ext uri="{FF2B5EF4-FFF2-40B4-BE49-F238E27FC236}">
                  <a16:creationId xmlns:a16="http://schemas.microsoft.com/office/drawing/2014/main" xmlns="" id="{0DC20BBF-30FF-0805-FF61-4F93B7AFE2AE}"/>
                </a:ext>
              </a:extLst>
            </p:cNvPr>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09" name="Google Shape;553;p24">
              <a:extLst>
                <a:ext uri="{FF2B5EF4-FFF2-40B4-BE49-F238E27FC236}">
                  <a16:creationId xmlns:a16="http://schemas.microsoft.com/office/drawing/2014/main" xmlns="" id="{9207FBF0-31B4-21E0-9EFB-D2A45113651B}"/>
                </a:ext>
              </a:extLst>
            </p:cNvPr>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0" name="Google Shape;554;p24">
              <a:extLst>
                <a:ext uri="{FF2B5EF4-FFF2-40B4-BE49-F238E27FC236}">
                  <a16:creationId xmlns:a16="http://schemas.microsoft.com/office/drawing/2014/main" xmlns="" id="{389744EB-C324-148F-FE08-06E3C6EC8A58}"/>
                </a:ext>
              </a:extLst>
            </p:cNvPr>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1" name="Google Shape;555;p24">
              <a:extLst>
                <a:ext uri="{FF2B5EF4-FFF2-40B4-BE49-F238E27FC236}">
                  <a16:creationId xmlns:a16="http://schemas.microsoft.com/office/drawing/2014/main" xmlns="" id="{53A367D9-8E26-62C9-3750-BAD61D1E741D}"/>
                </a:ext>
              </a:extLst>
            </p:cNvPr>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2" name="Google Shape;556;p24">
              <a:extLst>
                <a:ext uri="{FF2B5EF4-FFF2-40B4-BE49-F238E27FC236}">
                  <a16:creationId xmlns:a16="http://schemas.microsoft.com/office/drawing/2014/main" xmlns="" id="{6CC1EEE5-1D73-9852-B62E-AF8FC93DBACF}"/>
                </a:ext>
              </a:extLst>
            </p:cNvPr>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3" name="Google Shape;557;p24">
              <a:extLst>
                <a:ext uri="{FF2B5EF4-FFF2-40B4-BE49-F238E27FC236}">
                  <a16:creationId xmlns:a16="http://schemas.microsoft.com/office/drawing/2014/main" xmlns="" id="{61DE5C56-80EB-CD6E-8C75-C6883092D1E4}"/>
                </a:ext>
              </a:extLst>
            </p:cNvPr>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4" name="Google Shape;558;p24">
              <a:extLst>
                <a:ext uri="{FF2B5EF4-FFF2-40B4-BE49-F238E27FC236}">
                  <a16:creationId xmlns:a16="http://schemas.microsoft.com/office/drawing/2014/main" xmlns="" id="{66E5565B-875F-A798-CBF8-4C673D53AD46}"/>
                </a:ext>
              </a:extLst>
            </p:cNvPr>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5" name="Google Shape;559;p24">
              <a:extLst>
                <a:ext uri="{FF2B5EF4-FFF2-40B4-BE49-F238E27FC236}">
                  <a16:creationId xmlns:a16="http://schemas.microsoft.com/office/drawing/2014/main" xmlns="" id="{932064CC-940D-AE47-4D11-DD03BAE39426}"/>
                </a:ext>
              </a:extLst>
            </p:cNvPr>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6" name="Google Shape;560;p24">
              <a:extLst>
                <a:ext uri="{FF2B5EF4-FFF2-40B4-BE49-F238E27FC236}">
                  <a16:creationId xmlns:a16="http://schemas.microsoft.com/office/drawing/2014/main" xmlns="" id="{8E44021C-270B-F102-CB6C-59AAF1D7DBCD}"/>
                </a:ext>
              </a:extLst>
            </p:cNvPr>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7" name="Google Shape;561;p24">
              <a:extLst>
                <a:ext uri="{FF2B5EF4-FFF2-40B4-BE49-F238E27FC236}">
                  <a16:creationId xmlns:a16="http://schemas.microsoft.com/office/drawing/2014/main" xmlns="" id="{13405026-57B8-7E6F-2A9A-1894A7F4BC3F}"/>
                </a:ext>
              </a:extLst>
            </p:cNvPr>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8" name="Google Shape;562;p24">
              <a:extLst>
                <a:ext uri="{FF2B5EF4-FFF2-40B4-BE49-F238E27FC236}">
                  <a16:creationId xmlns:a16="http://schemas.microsoft.com/office/drawing/2014/main" xmlns="" id="{F645744D-6A4E-133F-4B02-C569EF9C0FF5}"/>
                </a:ext>
              </a:extLst>
            </p:cNvPr>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19" name="Google Shape;563;p24">
              <a:extLst>
                <a:ext uri="{FF2B5EF4-FFF2-40B4-BE49-F238E27FC236}">
                  <a16:creationId xmlns:a16="http://schemas.microsoft.com/office/drawing/2014/main" xmlns="" id="{F0945D62-9995-609D-BCA9-9CB7361FA0F6}"/>
                </a:ext>
              </a:extLst>
            </p:cNvPr>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0" name="Google Shape;564;p24">
              <a:extLst>
                <a:ext uri="{FF2B5EF4-FFF2-40B4-BE49-F238E27FC236}">
                  <a16:creationId xmlns:a16="http://schemas.microsoft.com/office/drawing/2014/main" xmlns="" id="{46B1ED72-454B-023C-2A3C-103C1642BFB1}"/>
                </a:ext>
              </a:extLst>
            </p:cNvPr>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1" name="Google Shape;565;p24">
              <a:extLst>
                <a:ext uri="{FF2B5EF4-FFF2-40B4-BE49-F238E27FC236}">
                  <a16:creationId xmlns:a16="http://schemas.microsoft.com/office/drawing/2014/main" xmlns="" id="{DBC0697D-A314-C50F-8ED0-E1C6F431C942}"/>
                </a:ext>
              </a:extLst>
            </p:cNvPr>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2" name="Google Shape;566;p24">
              <a:extLst>
                <a:ext uri="{FF2B5EF4-FFF2-40B4-BE49-F238E27FC236}">
                  <a16:creationId xmlns:a16="http://schemas.microsoft.com/office/drawing/2014/main" xmlns="" id="{502D3CBC-CA94-3B0B-B37C-27FF1CB02EF1}"/>
                </a:ext>
              </a:extLst>
            </p:cNvPr>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3" name="Google Shape;567;p24">
              <a:extLst>
                <a:ext uri="{FF2B5EF4-FFF2-40B4-BE49-F238E27FC236}">
                  <a16:creationId xmlns:a16="http://schemas.microsoft.com/office/drawing/2014/main" xmlns="" id="{403F4BB6-496E-E9B0-C684-61403128A3C9}"/>
                </a:ext>
              </a:extLst>
            </p:cNvPr>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4" name="Google Shape;568;p24">
              <a:extLst>
                <a:ext uri="{FF2B5EF4-FFF2-40B4-BE49-F238E27FC236}">
                  <a16:creationId xmlns:a16="http://schemas.microsoft.com/office/drawing/2014/main" xmlns="" id="{478DD1BD-7D3B-4335-396B-2536B4565BD8}"/>
                </a:ext>
              </a:extLst>
            </p:cNvPr>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5" name="Google Shape;569;p24">
              <a:extLst>
                <a:ext uri="{FF2B5EF4-FFF2-40B4-BE49-F238E27FC236}">
                  <a16:creationId xmlns:a16="http://schemas.microsoft.com/office/drawing/2014/main" xmlns="" id="{791DADA5-1D0C-9EB9-4308-45C503827710}"/>
                </a:ext>
              </a:extLst>
            </p:cNvPr>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6" name="Google Shape;570;p24">
              <a:extLst>
                <a:ext uri="{FF2B5EF4-FFF2-40B4-BE49-F238E27FC236}">
                  <a16:creationId xmlns:a16="http://schemas.microsoft.com/office/drawing/2014/main" xmlns="" id="{6ED31450-B81A-066D-2184-3D09441800EB}"/>
                </a:ext>
              </a:extLst>
            </p:cNvPr>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7" name="Google Shape;571;p24">
              <a:extLst>
                <a:ext uri="{FF2B5EF4-FFF2-40B4-BE49-F238E27FC236}">
                  <a16:creationId xmlns:a16="http://schemas.microsoft.com/office/drawing/2014/main" xmlns="" id="{D1376B42-D304-0FB0-A811-A4CB4DA7F4CB}"/>
                </a:ext>
              </a:extLst>
            </p:cNvPr>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8" name="Google Shape;572;p24">
              <a:extLst>
                <a:ext uri="{FF2B5EF4-FFF2-40B4-BE49-F238E27FC236}">
                  <a16:creationId xmlns:a16="http://schemas.microsoft.com/office/drawing/2014/main" xmlns="" id="{7D0522D3-57AA-2F7A-1A10-ED0BD149DD24}"/>
                </a:ext>
              </a:extLst>
            </p:cNvPr>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29" name="Google Shape;573;p24">
              <a:extLst>
                <a:ext uri="{FF2B5EF4-FFF2-40B4-BE49-F238E27FC236}">
                  <a16:creationId xmlns:a16="http://schemas.microsoft.com/office/drawing/2014/main" xmlns="" id="{9EE1EDFE-96A6-48FC-BDE0-C7204EFCD83D}"/>
                </a:ext>
              </a:extLst>
            </p:cNvPr>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0" name="Google Shape;574;p24">
              <a:extLst>
                <a:ext uri="{FF2B5EF4-FFF2-40B4-BE49-F238E27FC236}">
                  <a16:creationId xmlns:a16="http://schemas.microsoft.com/office/drawing/2014/main" xmlns="" id="{D4CB338E-7504-F79C-16C9-A3F6B25BFC68}"/>
                </a:ext>
              </a:extLst>
            </p:cNvPr>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1" name="Google Shape;575;p24">
              <a:extLst>
                <a:ext uri="{FF2B5EF4-FFF2-40B4-BE49-F238E27FC236}">
                  <a16:creationId xmlns:a16="http://schemas.microsoft.com/office/drawing/2014/main" xmlns="" id="{91F958F5-4E46-6127-539D-05B0E810C41F}"/>
                </a:ext>
              </a:extLst>
            </p:cNvPr>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2" name="Google Shape;576;p24">
              <a:extLst>
                <a:ext uri="{FF2B5EF4-FFF2-40B4-BE49-F238E27FC236}">
                  <a16:creationId xmlns:a16="http://schemas.microsoft.com/office/drawing/2014/main" xmlns="" id="{9B376587-2840-1788-355F-E82692D89F83}"/>
                </a:ext>
              </a:extLst>
            </p:cNvPr>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3" name="Google Shape;577;p24">
              <a:extLst>
                <a:ext uri="{FF2B5EF4-FFF2-40B4-BE49-F238E27FC236}">
                  <a16:creationId xmlns:a16="http://schemas.microsoft.com/office/drawing/2014/main" xmlns="" id="{3879DACC-A29C-60AE-178E-940D1114E2AE}"/>
                </a:ext>
              </a:extLst>
            </p:cNvPr>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4" name="Google Shape;578;p24">
              <a:extLst>
                <a:ext uri="{FF2B5EF4-FFF2-40B4-BE49-F238E27FC236}">
                  <a16:creationId xmlns:a16="http://schemas.microsoft.com/office/drawing/2014/main" xmlns="" id="{ABCCDDFA-021E-8730-BC2B-AF4636F69EEC}"/>
                </a:ext>
              </a:extLst>
            </p:cNvPr>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5" name="Google Shape;579;p24">
              <a:extLst>
                <a:ext uri="{FF2B5EF4-FFF2-40B4-BE49-F238E27FC236}">
                  <a16:creationId xmlns:a16="http://schemas.microsoft.com/office/drawing/2014/main" xmlns="" id="{94D5EE1E-6A9D-01E2-B584-3E4AB485C1A2}"/>
                </a:ext>
              </a:extLst>
            </p:cNvPr>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6" name="Google Shape;580;p24">
              <a:extLst>
                <a:ext uri="{FF2B5EF4-FFF2-40B4-BE49-F238E27FC236}">
                  <a16:creationId xmlns:a16="http://schemas.microsoft.com/office/drawing/2014/main" xmlns="" id="{BE7570F0-664E-E4B8-50BE-A2E3DDA3486E}"/>
                </a:ext>
              </a:extLst>
            </p:cNvPr>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7" name="Google Shape;581;p24">
              <a:extLst>
                <a:ext uri="{FF2B5EF4-FFF2-40B4-BE49-F238E27FC236}">
                  <a16:creationId xmlns:a16="http://schemas.microsoft.com/office/drawing/2014/main" xmlns="" id="{A41530E2-1FF8-6F85-0510-85BBE8D0364E}"/>
                </a:ext>
              </a:extLst>
            </p:cNvPr>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8" name="Google Shape;582;p24">
              <a:extLst>
                <a:ext uri="{FF2B5EF4-FFF2-40B4-BE49-F238E27FC236}">
                  <a16:creationId xmlns:a16="http://schemas.microsoft.com/office/drawing/2014/main" xmlns="" id="{D377435C-E912-2C18-5892-277A05B7483E}"/>
                </a:ext>
              </a:extLst>
            </p:cNvPr>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39" name="Google Shape;583;p24">
              <a:extLst>
                <a:ext uri="{FF2B5EF4-FFF2-40B4-BE49-F238E27FC236}">
                  <a16:creationId xmlns:a16="http://schemas.microsoft.com/office/drawing/2014/main" xmlns="" id="{97907629-61EA-53AF-BF4B-D7524D749E89}"/>
                </a:ext>
              </a:extLst>
            </p:cNvPr>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0" name="Google Shape;584;p24">
              <a:extLst>
                <a:ext uri="{FF2B5EF4-FFF2-40B4-BE49-F238E27FC236}">
                  <a16:creationId xmlns:a16="http://schemas.microsoft.com/office/drawing/2014/main" xmlns="" id="{99A9705B-D4EA-07BA-1EE4-AA5E99E4B803}"/>
                </a:ext>
              </a:extLst>
            </p:cNvPr>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1" name="Google Shape;585;p24">
              <a:extLst>
                <a:ext uri="{FF2B5EF4-FFF2-40B4-BE49-F238E27FC236}">
                  <a16:creationId xmlns:a16="http://schemas.microsoft.com/office/drawing/2014/main" xmlns="" id="{57981390-CFA7-E805-776F-5164D7647553}"/>
                </a:ext>
              </a:extLst>
            </p:cNvPr>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2" name="Google Shape;586;p24">
              <a:extLst>
                <a:ext uri="{FF2B5EF4-FFF2-40B4-BE49-F238E27FC236}">
                  <a16:creationId xmlns:a16="http://schemas.microsoft.com/office/drawing/2014/main" xmlns="" id="{F56F3452-A34D-5614-D8C7-91BB66F38AE9}"/>
                </a:ext>
              </a:extLst>
            </p:cNvPr>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3" name="Google Shape;587;p24">
              <a:extLst>
                <a:ext uri="{FF2B5EF4-FFF2-40B4-BE49-F238E27FC236}">
                  <a16:creationId xmlns:a16="http://schemas.microsoft.com/office/drawing/2014/main" xmlns="" id="{11A17D65-80E7-6D27-829D-06B7ACD0881F}"/>
                </a:ext>
              </a:extLst>
            </p:cNvPr>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4" name="Google Shape;588;p24">
              <a:extLst>
                <a:ext uri="{FF2B5EF4-FFF2-40B4-BE49-F238E27FC236}">
                  <a16:creationId xmlns:a16="http://schemas.microsoft.com/office/drawing/2014/main" xmlns="" id="{09F8FE1C-AA4D-FF44-81A9-915BB073A95B}"/>
                </a:ext>
              </a:extLst>
            </p:cNvPr>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sp>
          <p:nvSpPr>
            <p:cNvPr id="445" name="Google Shape;589;p24">
              <a:extLst>
                <a:ext uri="{FF2B5EF4-FFF2-40B4-BE49-F238E27FC236}">
                  <a16:creationId xmlns:a16="http://schemas.microsoft.com/office/drawing/2014/main" xmlns="" id="{D82164F6-DB03-458F-DFAF-22DFAF85B75B}"/>
                </a:ext>
              </a:extLst>
            </p:cNvPr>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defRPr/>
              </a:pPr>
              <a:endParaRPr/>
            </a:p>
          </p:txBody>
        </p:sp>
      </p:grpSp>
    </p:spTree>
    <p:custDataLst>
      <p:tags r:id="rId1"/>
    </p:custDataLst>
    <p:extLst>
      <p:ext uri="{BB962C8B-B14F-4D97-AF65-F5344CB8AC3E}">
        <p14:creationId xmlns:p14="http://schemas.microsoft.com/office/powerpoint/2010/main" val="19942882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 calcmode="lin" valueType="num">
                                      <p:cBhvr additive="base">
                                        <p:cTn id="7" dur="500" fill="hold"/>
                                        <p:tgtEl>
                                          <p:spTgt spid="755"/>
                                        </p:tgtEl>
                                        <p:attrNameLst>
                                          <p:attrName>ppt_x</p:attrName>
                                        </p:attrNameLst>
                                      </p:cBhvr>
                                      <p:tavLst>
                                        <p:tav tm="0">
                                          <p:val>
                                            <p:strVal val="#ppt_x"/>
                                          </p:val>
                                        </p:tav>
                                        <p:tav tm="100000">
                                          <p:val>
                                            <p:strVal val="#ppt_x"/>
                                          </p:val>
                                        </p:tav>
                                      </p:tavLst>
                                    </p:anim>
                                    <p:anim calcmode="lin" valueType="num">
                                      <p:cBhvr additive="base">
                                        <p:cTn id="8" dur="500" fill="hold"/>
                                        <p:tgtEl>
                                          <p:spTgt spid="7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500" fill="hold"/>
                                        <p:tgtEl>
                                          <p:spTgt spid="747"/>
                                        </p:tgtEl>
                                        <p:attrNameLst>
                                          <p:attrName>ppt_x</p:attrName>
                                        </p:attrNameLst>
                                      </p:cBhvr>
                                      <p:tavLst>
                                        <p:tav tm="0">
                                          <p:val>
                                            <p:strVal val="#ppt_x"/>
                                          </p:val>
                                        </p:tav>
                                        <p:tav tm="100000">
                                          <p:val>
                                            <p:strVal val="#ppt_x"/>
                                          </p:val>
                                        </p:tav>
                                      </p:tavLst>
                                    </p:anim>
                                    <p:anim calcmode="lin" valueType="num">
                                      <p:cBhvr additive="base">
                                        <p:cTn id="12" dur="500" fill="hold"/>
                                        <p:tgtEl>
                                          <p:spTgt spid="7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54"/>
                                        </p:tgtEl>
                                        <p:attrNameLst>
                                          <p:attrName>style.visibility</p:attrName>
                                        </p:attrNameLst>
                                      </p:cBhvr>
                                      <p:to>
                                        <p:strVal val="visible"/>
                                      </p:to>
                                    </p:set>
                                    <p:anim calcmode="lin" valueType="num">
                                      <p:cBhvr additive="base">
                                        <p:cTn id="15" dur="500" fill="hold"/>
                                        <p:tgtEl>
                                          <p:spTgt spid="754"/>
                                        </p:tgtEl>
                                        <p:attrNameLst>
                                          <p:attrName>ppt_x</p:attrName>
                                        </p:attrNameLst>
                                      </p:cBhvr>
                                      <p:tavLst>
                                        <p:tav tm="0">
                                          <p:val>
                                            <p:strVal val="#ppt_x"/>
                                          </p:val>
                                        </p:tav>
                                        <p:tav tm="100000">
                                          <p:val>
                                            <p:strVal val="#ppt_x"/>
                                          </p:val>
                                        </p:tav>
                                      </p:tavLst>
                                    </p:anim>
                                    <p:anim calcmode="lin" valueType="num">
                                      <p:cBhvr additive="base">
                                        <p:cTn id="16"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19" tIns="91419" rIns="91419" bIns="91419" anchor="ctr" anchorCtr="0">
            <a:noAutofit/>
          </a:bodyPr>
          <a:lstStyle/>
          <a:p>
            <a:endParaRPr/>
          </a:p>
        </p:txBody>
      </p:sp>
      <p:sp>
        <p:nvSpPr>
          <p:cNvPr id="835" name="Google Shape;835;p44"/>
          <p:cNvSpPr/>
          <p:nvPr/>
        </p:nvSpPr>
        <p:spPr>
          <a:xfrm>
            <a:off x="76203" y="971778"/>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7" name="Google Shape;837;p44"/>
          <p:cNvSpPr/>
          <p:nvPr/>
        </p:nvSpPr>
        <p:spPr>
          <a:xfrm>
            <a:off x="1176217" y="2547383"/>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7753602" y="618078"/>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9" name="Google Shape;839;p44"/>
          <p:cNvSpPr/>
          <p:nvPr/>
        </p:nvSpPr>
        <p:spPr>
          <a:xfrm flipH="1">
            <a:off x="144715" y="3867726"/>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6908503" y="3729076"/>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5" name="任意多边形: 形状 1">
            <a:extLst>
              <a:ext uri="{FF2B5EF4-FFF2-40B4-BE49-F238E27FC236}">
                <a16:creationId xmlns:a16="http://schemas.microsoft.com/office/drawing/2014/main" xmlns="" id="{36BFD924-F093-668F-F77D-3C372530A6DA}"/>
              </a:ext>
            </a:extLst>
          </p:cNvPr>
          <p:cNvSpPr/>
          <p:nvPr/>
        </p:nvSpPr>
        <p:spPr>
          <a:xfrm>
            <a:off x="2839535" y="564509"/>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17" name="矩形 42">
            <a:extLst>
              <a:ext uri="{FF2B5EF4-FFF2-40B4-BE49-F238E27FC236}">
                <a16:creationId xmlns:a16="http://schemas.microsoft.com/office/drawing/2014/main" xmlns="" id="{DFA079C6-DD88-CA50-2F66-7D5D28025333}"/>
              </a:ext>
            </a:extLst>
          </p:cNvPr>
          <p:cNvSpPr/>
          <p:nvPr/>
        </p:nvSpPr>
        <p:spPr>
          <a:xfrm>
            <a:off x="2341829" y="33302"/>
            <a:ext cx="3724097" cy="584775"/>
          </a:xfrm>
          <a:prstGeom prst="rect">
            <a:avLst/>
          </a:prstGeom>
        </p:spPr>
        <p:txBody>
          <a:bodyPr wrap="none" lIns="91434" tIns="45717" rIns="91434" bIns="45717">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1. Đọc-giải nghĩa từ </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1457" y="54100"/>
            <a:ext cx="743473" cy="719153"/>
          </a:xfrm>
          <a:prstGeom prst="rect">
            <a:avLst/>
          </a:prstGeom>
        </p:spPr>
      </p:pic>
      <p:sp>
        <p:nvSpPr>
          <p:cNvPr id="19" name="任意多边形: 形状 1">
            <a:extLst>
              <a:ext uri="{FF2B5EF4-FFF2-40B4-BE49-F238E27FC236}">
                <a16:creationId xmlns:a16="http://schemas.microsoft.com/office/drawing/2014/main" xmlns="" id="{95DC3EA2-57EC-905A-369A-9A543F22738D}"/>
              </a:ext>
            </a:extLst>
          </p:cNvPr>
          <p:cNvSpPr/>
          <p:nvPr/>
        </p:nvSpPr>
        <p:spPr>
          <a:xfrm>
            <a:off x="3290924" y="615495"/>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pic>
        <p:nvPicPr>
          <p:cNvPr id="26" name="图片 11">
            <a:extLst>
              <a:ext uri="{FF2B5EF4-FFF2-40B4-BE49-F238E27FC236}">
                <a16:creationId xmlns:a16="http://schemas.microsoft.com/office/drawing/2014/main" xmlns="" id="{BFA61030-19C8-37F2-4FCA-E1B65C1901F7}"/>
              </a:ext>
            </a:extLst>
          </p:cNvPr>
          <p:cNvPicPr>
            <a:picLocks noChangeAspect="1"/>
          </p:cNvPicPr>
          <p:nvPr/>
        </p:nvPicPr>
        <p:blipFill>
          <a:blip r:embed="rId5" cstate="print"/>
          <a:stretch>
            <a:fillRect/>
          </a:stretch>
        </p:blipFill>
        <p:spPr>
          <a:xfrm>
            <a:off x="558354" y="908280"/>
            <a:ext cx="4013646" cy="3475102"/>
          </a:xfrm>
          <a:prstGeom prst="rect">
            <a:avLst/>
          </a:prstGeom>
        </p:spPr>
      </p:pic>
      <p:sp>
        <p:nvSpPr>
          <p:cNvPr id="27" name="矩形 13">
            <a:extLst>
              <a:ext uri="{FF2B5EF4-FFF2-40B4-BE49-F238E27FC236}">
                <a16:creationId xmlns:a16="http://schemas.microsoft.com/office/drawing/2014/main" xmlns="" id="{CBEBD54F-77C9-13D9-AD56-775A4E5F49DC}"/>
              </a:ext>
            </a:extLst>
          </p:cNvPr>
          <p:cNvSpPr/>
          <p:nvPr/>
        </p:nvSpPr>
        <p:spPr>
          <a:xfrm>
            <a:off x="1282001" y="2347417"/>
            <a:ext cx="2172399" cy="954107"/>
          </a:xfrm>
          <a:prstGeom prst="rect">
            <a:avLst/>
          </a:prstGeom>
        </p:spPr>
        <p:txBody>
          <a:bodyPr wrap="square" lIns="91434" tIns="45717" rIns="91434" bIns="4571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FontTx/>
              <a:buNone/>
            </a:pPr>
            <a:r>
              <a:rPr lang="en-US" sz="2800">
                <a:solidFill>
                  <a:srgbClr val="000000"/>
                </a:solidFill>
                <a:latin typeface="Times New Roman" panose="02020603050405020304" pitchFamily="18" charset="0"/>
                <a:ea typeface="MS Mincho" panose="02020609040205080304" pitchFamily="49" charset="-128"/>
              </a:rPr>
              <a:t>GV hướng dẫn cách đọc</a:t>
            </a:r>
            <a:endParaRPr lang="zh-CN" altLang="zh-CN" sz="2800" b="1" kern="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8" name="图片 14">
            <a:extLst>
              <a:ext uri="{FF2B5EF4-FFF2-40B4-BE49-F238E27FC236}">
                <a16:creationId xmlns:a16="http://schemas.microsoft.com/office/drawing/2014/main" xmlns="" id="{775FA1F2-817C-3B50-51B2-FE3E92614408}"/>
              </a:ext>
            </a:extLst>
          </p:cNvPr>
          <p:cNvPicPr>
            <a:picLocks noChangeAspect="1"/>
          </p:cNvPicPr>
          <p:nvPr/>
        </p:nvPicPr>
        <p:blipFill>
          <a:blip r:embed="rId5" cstate="print"/>
          <a:stretch>
            <a:fillRect/>
          </a:stretch>
        </p:blipFill>
        <p:spPr>
          <a:xfrm>
            <a:off x="4843629" y="283945"/>
            <a:ext cx="4000024" cy="4099436"/>
          </a:xfrm>
          <a:prstGeom prst="rect">
            <a:avLst/>
          </a:prstGeom>
        </p:spPr>
      </p:pic>
      <p:sp>
        <p:nvSpPr>
          <p:cNvPr id="29" name="矩形 15">
            <a:extLst>
              <a:ext uri="{FF2B5EF4-FFF2-40B4-BE49-F238E27FC236}">
                <a16:creationId xmlns:a16="http://schemas.microsoft.com/office/drawing/2014/main" xmlns="" id="{7C31A7B0-7C79-FCA0-E846-4514F21EE354}"/>
              </a:ext>
            </a:extLst>
          </p:cNvPr>
          <p:cNvSpPr/>
          <p:nvPr/>
        </p:nvSpPr>
        <p:spPr>
          <a:xfrm>
            <a:off x="5740287" y="1937945"/>
            <a:ext cx="1801360" cy="1384995"/>
          </a:xfrm>
          <a:prstGeom prst="rect">
            <a:avLst/>
          </a:prstGeom>
        </p:spPr>
        <p:txBody>
          <a:bodyPr wrap="square" lIns="91434" tIns="45717" rIns="91434" bIns="45717">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FontTx/>
              <a:buNone/>
            </a:pPr>
            <a:r>
              <a:rPr lang="en-US" sz="280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HS biết cách đọc diễn cảm</a:t>
            </a:r>
            <a:endParaRPr lang="en-US" sz="2800">
              <a:solidFill>
                <a:prstClr val="black"/>
              </a:solidFill>
              <a:latin typeface=".VnTime"/>
              <a:ea typeface="Times New Roman" panose="02020603050405020304" pitchFamily="18" charset="0"/>
              <a:cs typeface="Times New Roman" panose="02020603050405020304" pitchFamily="18" charset="0"/>
            </a:endParaRPr>
          </a:p>
        </p:txBody>
      </p:sp>
      <p:sp>
        <p:nvSpPr>
          <p:cNvPr id="30" name="文本框 16">
            <a:extLst>
              <a:ext uri="{FF2B5EF4-FFF2-40B4-BE49-F238E27FC236}">
                <a16:creationId xmlns:a16="http://schemas.microsoft.com/office/drawing/2014/main" xmlns="" id="{11C82B7E-5EEE-65AF-5AE1-80D52BA30E68}"/>
              </a:ext>
            </a:extLst>
          </p:cNvPr>
          <p:cNvSpPr txBox="1"/>
          <p:nvPr/>
        </p:nvSpPr>
        <p:spPr>
          <a:xfrm>
            <a:off x="1957277" y="1770050"/>
            <a:ext cx="896769" cy="707886"/>
          </a:xfrm>
          <a:prstGeom prst="rect">
            <a:avLst/>
          </a:prstGeom>
          <a:noFill/>
        </p:spPr>
        <p:txBody>
          <a:bodyPr wrap="square" lIns="91434" tIns="45717" rIns="91434" bIns="45717"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kumimoji="1" lang="en-US" altLang="zh-CN" sz="4000" b="1" dirty="0">
                <a:solidFill>
                  <a:srgbClr val="718CFF"/>
                </a:solidFill>
                <a:latin typeface="Times New Roman" panose="02020603050405020304" pitchFamily="18" charset="0"/>
                <a:ea typeface="等线" panose="02010600030101010101" pitchFamily="2" charset="-122"/>
                <a:cs typeface="Times New Roman" panose="02020603050405020304" pitchFamily="18" charset="0"/>
                <a:sym typeface="+mn-lt"/>
              </a:rPr>
              <a:t>01</a:t>
            </a:r>
          </a:p>
        </p:txBody>
      </p:sp>
      <p:sp>
        <p:nvSpPr>
          <p:cNvPr id="31" name="文本框 17">
            <a:extLst>
              <a:ext uri="{FF2B5EF4-FFF2-40B4-BE49-F238E27FC236}">
                <a16:creationId xmlns:a16="http://schemas.microsoft.com/office/drawing/2014/main" xmlns="" id="{822C747C-9C6E-0BEF-6F7C-9DBC4786DF04}"/>
              </a:ext>
            </a:extLst>
          </p:cNvPr>
          <p:cNvSpPr txBox="1"/>
          <p:nvPr/>
        </p:nvSpPr>
        <p:spPr>
          <a:xfrm>
            <a:off x="6116832" y="1328540"/>
            <a:ext cx="902189" cy="707886"/>
          </a:xfrm>
          <a:prstGeom prst="rect">
            <a:avLst/>
          </a:prstGeom>
          <a:noFill/>
        </p:spPr>
        <p:txBody>
          <a:bodyPr wrap="square" lIns="91434" tIns="45717" rIns="91434" bIns="45717"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kumimoji="1" lang="en-US" altLang="zh-CN" sz="4000" b="1" dirty="0">
                <a:solidFill>
                  <a:srgbClr val="718CFF"/>
                </a:solidFill>
                <a:latin typeface="Times New Roman" panose="02020603050405020304" pitchFamily="18" charset="0"/>
                <a:ea typeface="等线" panose="02010600030101010101" pitchFamily="2" charset="-122"/>
                <a:cs typeface="Times New Roman" panose="02020603050405020304" pitchFamily="18" charset="0"/>
                <a:sym typeface="+mn-lt"/>
              </a:rPr>
              <a:t>02</a:t>
            </a:r>
          </a:p>
        </p:txBody>
      </p:sp>
    </p:spTree>
    <p:custDataLst>
      <p:tags r:id="rId1"/>
    </p:custDataLst>
  </p:cSld>
  <p:clrMapOvr>
    <a:masterClrMapping/>
  </p:clrMapOvr>
  <p:transition spd="slow" advClick="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2" name="Rounded Rectangle 1"/>
          <p:cNvSpPr/>
          <p:nvPr/>
        </p:nvSpPr>
        <p:spPr>
          <a:xfrm>
            <a:off x="377205" y="895613"/>
            <a:ext cx="8366707" cy="427942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p>
        </p:txBody>
      </p:sp>
      <p:sp>
        <p:nvSpPr>
          <p:cNvPr id="835" name="Google Shape;835;p44"/>
          <p:cNvSpPr/>
          <p:nvPr/>
        </p:nvSpPr>
        <p:spPr>
          <a:xfrm>
            <a:off x="713929" y="72110"/>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19" tIns="91419" rIns="91419" bIns="91419" anchor="ctr" anchorCtr="0">
            <a:noAutofit/>
          </a:bodyPr>
          <a:lstStyle/>
          <a:p>
            <a:endParaRPr/>
          </a:p>
        </p:txBody>
      </p:sp>
      <p:sp>
        <p:nvSpPr>
          <p:cNvPr id="836" name="Google Shape;836;p44"/>
          <p:cNvSpPr/>
          <p:nvPr/>
        </p:nvSpPr>
        <p:spPr>
          <a:xfrm>
            <a:off x="413148" y="312904"/>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7" name="Google Shape;837;p44"/>
          <p:cNvSpPr/>
          <p:nvPr/>
        </p:nvSpPr>
        <p:spPr>
          <a:xfrm>
            <a:off x="1680812" y="80646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8" name="Google Shape;838;p44"/>
          <p:cNvSpPr/>
          <p:nvPr/>
        </p:nvSpPr>
        <p:spPr>
          <a:xfrm>
            <a:off x="7753602" y="618078"/>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19" tIns="91419" rIns="91419" bIns="91419" anchor="ctr" anchorCtr="0">
            <a:noAutofit/>
          </a:bodyPr>
          <a:lstStyle/>
          <a:p>
            <a:endParaRPr/>
          </a:p>
        </p:txBody>
      </p:sp>
      <p:sp>
        <p:nvSpPr>
          <p:cNvPr id="839" name="Google Shape;839;p44"/>
          <p:cNvSpPr/>
          <p:nvPr/>
        </p:nvSpPr>
        <p:spPr>
          <a:xfrm flipH="1">
            <a:off x="-297253" y="4147041"/>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19" tIns="91419" rIns="91419" bIns="91419" anchor="ctr" anchorCtr="0">
            <a:noAutofit/>
          </a:bodyPr>
          <a:lstStyle/>
          <a:p>
            <a:endParaRPr/>
          </a:p>
        </p:txBody>
      </p:sp>
      <p:sp>
        <p:nvSpPr>
          <p:cNvPr id="840" name="Google Shape;840;p44"/>
          <p:cNvSpPr/>
          <p:nvPr/>
        </p:nvSpPr>
        <p:spPr>
          <a:xfrm>
            <a:off x="7826208" y="3752732"/>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19" tIns="91419" rIns="91419" bIns="91419" anchor="ctr" anchorCtr="0">
            <a:noAutofit/>
          </a:bodyPr>
          <a:lstStyle/>
          <a:p>
            <a:endParaRPr/>
          </a:p>
        </p:txBody>
      </p:sp>
      <p:sp>
        <p:nvSpPr>
          <p:cNvPr id="15" name="任意多边形: 形状 1">
            <a:extLst>
              <a:ext uri="{FF2B5EF4-FFF2-40B4-BE49-F238E27FC236}">
                <a16:creationId xmlns:a16="http://schemas.microsoft.com/office/drawing/2014/main" xmlns="" id="{36BFD924-F093-668F-F77D-3C372530A6DA}"/>
              </a:ext>
            </a:extLst>
          </p:cNvPr>
          <p:cNvSpPr/>
          <p:nvPr/>
        </p:nvSpPr>
        <p:spPr>
          <a:xfrm>
            <a:off x="2839535" y="564509"/>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17" name="矩形 42">
            <a:extLst>
              <a:ext uri="{FF2B5EF4-FFF2-40B4-BE49-F238E27FC236}">
                <a16:creationId xmlns:a16="http://schemas.microsoft.com/office/drawing/2014/main" xmlns="" id="{DFA079C6-DD88-CA50-2F66-7D5D28025333}"/>
              </a:ext>
            </a:extLst>
          </p:cNvPr>
          <p:cNvSpPr/>
          <p:nvPr/>
        </p:nvSpPr>
        <p:spPr>
          <a:xfrm>
            <a:off x="2818699" y="94855"/>
            <a:ext cx="2518638" cy="523220"/>
          </a:xfrm>
          <a:prstGeom prst="rect">
            <a:avLst/>
          </a:prstGeom>
        </p:spPr>
        <p:txBody>
          <a:bodyPr wrap="none" lIns="91434" tIns="45717" rIns="91434" bIns="45717">
            <a:spAutoFit/>
          </a:bodyPr>
          <a:lstStyle/>
          <a:p>
            <a:pPr algn="ctr"/>
            <a:r>
              <a:rPr lang="en-US" altLang="zh-CN" sz="28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NÓI VỚI CON</a:t>
            </a:r>
            <a:endParaRPr lang="zh-CN" altLang="en-US" sz="28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xmlns=""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8554" y="43216"/>
            <a:ext cx="743473" cy="719153"/>
          </a:xfrm>
          <a:prstGeom prst="rect">
            <a:avLst/>
          </a:prstGeom>
        </p:spPr>
      </p:pic>
      <p:sp>
        <p:nvSpPr>
          <p:cNvPr id="19" name="任意多边形: 形状 1">
            <a:extLst>
              <a:ext uri="{FF2B5EF4-FFF2-40B4-BE49-F238E27FC236}">
                <a16:creationId xmlns:a16="http://schemas.microsoft.com/office/drawing/2014/main" xmlns="" id="{95DC3EA2-57EC-905A-369A-9A543F22738D}"/>
              </a:ext>
            </a:extLst>
          </p:cNvPr>
          <p:cNvSpPr/>
          <p:nvPr/>
        </p:nvSpPr>
        <p:spPr>
          <a:xfrm>
            <a:off x="2795018" y="579537"/>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20" name="Rectangle 19">
            <a:extLst>
              <a:ext uri="{FF2B5EF4-FFF2-40B4-BE49-F238E27FC236}">
                <a16:creationId xmlns:a16="http://schemas.microsoft.com/office/drawing/2014/main" xmlns="" id="{405AD90C-2076-4CF3-AE74-C99F77E951FA}"/>
              </a:ext>
            </a:extLst>
          </p:cNvPr>
          <p:cNvSpPr/>
          <p:nvPr/>
        </p:nvSpPr>
        <p:spPr>
          <a:xfrm>
            <a:off x="639963" y="928007"/>
            <a:ext cx="3537358" cy="2800767"/>
          </a:xfrm>
          <a:prstGeom prst="rect">
            <a:avLst/>
          </a:prstGeom>
        </p:spPr>
        <p:txBody>
          <a:bodyPr wrap="square" lIns="91434" tIns="45717" rIns="91434" bIns="45717">
            <a:spAutoFit/>
          </a:bodyPr>
          <a:lstStyle/>
          <a:p>
            <a:r>
              <a:rPr lang="vi-VN" sz="1600" b="1" i="1" dirty="0">
                <a:latin typeface="+mj-lt"/>
              </a:rPr>
              <a:t>Chân phải bước tới cha</a:t>
            </a:r>
            <a:r>
              <a:rPr lang="vi-VN" sz="1600" b="1" dirty="0">
                <a:latin typeface="+mj-lt"/>
              </a:rPr>
              <a:t/>
            </a:r>
            <a:br>
              <a:rPr lang="vi-VN" sz="1600" b="1" dirty="0">
                <a:latin typeface="+mj-lt"/>
              </a:rPr>
            </a:br>
            <a:r>
              <a:rPr lang="vi-VN" sz="1600" b="1" i="1" dirty="0">
                <a:latin typeface="+mj-lt"/>
              </a:rPr>
              <a:t>Chân trái bước tới mẹ</a:t>
            </a:r>
            <a:r>
              <a:rPr lang="vi-VN" sz="1600" b="1" dirty="0">
                <a:latin typeface="+mj-lt"/>
              </a:rPr>
              <a:t/>
            </a:r>
            <a:br>
              <a:rPr lang="vi-VN" sz="1600" b="1" dirty="0">
                <a:latin typeface="+mj-lt"/>
              </a:rPr>
            </a:br>
            <a:r>
              <a:rPr lang="vi-VN" sz="1600" b="1" i="1" dirty="0">
                <a:latin typeface="+mj-lt"/>
              </a:rPr>
              <a:t>Một bước chạm tiếng nói</a:t>
            </a:r>
            <a:r>
              <a:rPr lang="vi-VN" sz="1600" b="1" dirty="0">
                <a:latin typeface="+mj-lt"/>
              </a:rPr>
              <a:t/>
            </a:r>
            <a:br>
              <a:rPr lang="vi-VN" sz="1600" b="1" dirty="0">
                <a:latin typeface="+mj-lt"/>
              </a:rPr>
            </a:br>
            <a:r>
              <a:rPr lang="vi-VN" sz="1600" b="1" i="1" dirty="0">
                <a:latin typeface="+mj-lt"/>
              </a:rPr>
              <a:t>Hai bước tới tiếng cười</a:t>
            </a:r>
            <a:r>
              <a:rPr lang="vi-VN" sz="1600" b="1" dirty="0">
                <a:latin typeface="+mj-lt"/>
              </a:rPr>
              <a:t/>
            </a:r>
            <a:br>
              <a:rPr lang="vi-VN" sz="1600" b="1" dirty="0">
                <a:latin typeface="+mj-lt"/>
              </a:rPr>
            </a:br>
            <a:r>
              <a:rPr lang="vi-VN" sz="1600" b="1" i="1" dirty="0">
                <a:latin typeface="+mj-lt"/>
              </a:rPr>
              <a:t>Người đồng mình yêu lắm con ơi</a:t>
            </a:r>
            <a:r>
              <a:rPr lang="vi-VN" sz="1600" b="1" dirty="0">
                <a:latin typeface="+mj-lt"/>
              </a:rPr>
              <a:t/>
            </a:r>
            <a:br>
              <a:rPr lang="vi-VN" sz="1600" b="1" dirty="0">
                <a:latin typeface="+mj-lt"/>
              </a:rPr>
            </a:br>
            <a:r>
              <a:rPr lang="vi-VN" sz="1600" b="1" i="1" dirty="0">
                <a:latin typeface="+mj-lt"/>
              </a:rPr>
              <a:t>Đan lờ cài nan hoa</a:t>
            </a:r>
            <a:r>
              <a:rPr lang="vi-VN" sz="1600" b="1" dirty="0">
                <a:latin typeface="+mj-lt"/>
              </a:rPr>
              <a:t/>
            </a:r>
            <a:br>
              <a:rPr lang="vi-VN" sz="1600" b="1" dirty="0">
                <a:latin typeface="+mj-lt"/>
              </a:rPr>
            </a:br>
            <a:r>
              <a:rPr lang="vi-VN" sz="1600" b="1" i="1" dirty="0">
                <a:latin typeface="+mj-lt"/>
              </a:rPr>
              <a:t>Vách nhà ken câu hát</a:t>
            </a:r>
            <a:r>
              <a:rPr lang="vi-VN" sz="1600" b="1" dirty="0">
                <a:latin typeface="+mj-lt"/>
              </a:rPr>
              <a:t/>
            </a:r>
            <a:br>
              <a:rPr lang="vi-VN" sz="1600" b="1" dirty="0">
                <a:latin typeface="+mj-lt"/>
              </a:rPr>
            </a:br>
            <a:r>
              <a:rPr lang="vi-VN" sz="1600" b="1" i="1" dirty="0">
                <a:latin typeface="+mj-lt"/>
              </a:rPr>
              <a:t>Rừng cho hoa</a:t>
            </a:r>
            <a:r>
              <a:rPr lang="vi-VN" sz="1600" b="1" dirty="0">
                <a:latin typeface="+mj-lt"/>
              </a:rPr>
              <a:t/>
            </a:r>
            <a:br>
              <a:rPr lang="vi-VN" sz="1600" b="1" dirty="0">
                <a:latin typeface="+mj-lt"/>
              </a:rPr>
            </a:br>
            <a:r>
              <a:rPr lang="vi-VN" sz="1600" b="1" i="1" dirty="0">
                <a:latin typeface="+mj-lt"/>
              </a:rPr>
              <a:t>Con đường cho những tấm lòng</a:t>
            </a:r>
            <a:r>
              <a:rPr lang="vi-VN" sz="1600" b="1" dirty="0">
                <a:latin typeface="+mj-lt"/>
              </a:rPr>
              <a:t/>
            </a:r>
            <a:br>
              <a:rPr lang="vi-VN" sz="1600" b="1" dirty="0">
                <a:latin typeface="+mj-lt"/>
              </a:rPr>
            </a:br>
            <a:r>
              <a:rPr lang="vi-VN" sz="1600" b="1" i="1" dirty="0">
                <a:latin typeface="+mj-lt"/>
              </a:rPr>
              <a:t>Cha mẹ mãi nhớ về ngày cưới</a:t>
            </a:r>
            <a:r>
              <a:rPr lang="vi-VN" sz="1600" b="1" dirty="0">
                <a:latin typeface="+mj-lt"/>
              </a:rPr>
              <a:t/>
            </a:r>
            <a:br>
              <a:rPr lang="vi-VN" sz="1600" b="1" dirty="0">
                <a:latin typeface="+mj-lt"/>
              </a:rPr>
            </a:br>
            <a:r>
              <a:rPr lang="vi-VN" sz="1600" b="1" i="1" dirty="0">
                <a:latin typeface="+mj-lt"/>
              </a:rPr>
              <a:t>Ngày đầu tiên đẹp nhất trên đời.</a:t>
            </a:r>
            <a:endParaRPr lang="vi-VN" sz="1600" b="1" dirty="0">
              <a:latin typeface="+mj-lt"/>
            </a:endParaRPr>
          </a:p>
        </p:txBody>
      </p:sp>
      <p:sp>
        <p:nvSpPr>
          <p:cNvPr id="21" name="Rectangle 20">
            <a:extLst>
              <a:ext uri="{FF2B5EF4-FFF2-40B4-BE49-F238E27FC236}">
                <a16:creationId xmlns:a16="http://schemas.microsoft.com/office/drawing/2014/main" xmlns="" id="{31076687-3BBE-406E-AA6E-D48C678B5978}"/>
              </a:ext>
            </a:extLst>
          </p:cNvPr>
          <p:cNvSpPr/>
          <p:nvPr/>
        </p:nvSpPr>
        <p:spPr>
          <a:xfrm>
            <a:off x="3981669" y="934362"/>
            <a:ext cx="4957894" cy="4278094"/>
          </a:xfrm>
          <a:prstGeom prst="rect">
            <a:avLst/>
          </a:prstGeom>
        </p:spPr>
        <p:txBody>
          <a:bodyPr wrap="square" lIns="91434" tIns="45717" rIns="91434" bIns="45717">
            <a:spAutoFit/>
          </a:bodyPr>
          <a:lstStyle/>
          <a:p>
            <a:pPr lvl="0"/>
            <a:r>
              <a:rPr lang="vi-VN" sz="1600" b="1" i="1" dirty="0">
                <a:solidFill>
                  <a:prstClr val="black"/>
                </a:solidFill>
                <a:latin typeface="Times New Roman" panose="02020603050405020304" pitchFamily="18" charset="0"/>
              </a:rPr>
              <a:t>Người đồng mình thương lắm con ơi</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Cao đo nỗi buồn</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Xa nuôi chí lớn</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Dẫu làm sao thì cha vẫn muốn</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trên đá không chê đá gập ghềnh</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trong thung không chê thung nghèo đói</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như sông như suối</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Lên thác xuống ghềnh</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Không lo cực nhọc</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Người đồng mình thô sơ da thịt</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Chẳng mấy ai nhỏ bé đâu con</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Người đồng mình tự đục đá kê cao quê hương</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Còn quê hương thì làm phong tục</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Con ơi tuy thô sơ da thịt</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Lên đường</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Không bao giờ nhỏ bé được</a:t>
            </a:r>
            <a:r>
              <a:rPr lang="vi-VN" sz="1600" b="1" dirty="0">
                <a:solidFill>
                  <a:prstClr val="black"/>
                </a:solidFill>
                <a:latin typeface="Times New Roman" panose="02020603050405020304" pitchFamily="18" charset="0"/>
              </a:rPr>
              <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Nghe con.</a:t>
            </a:r>
            <a:endParaRPr lang="vi-VN" sz="1600" b="1" dirty="0">
              <a:solidFill>
                <a:prstClr val="black"/>
              </a:solidFill>
              <a:latin typeface="Times New Roman" panose="02020603050405020304" pitchFamily="18" charset="0"/>
            </a:endParaRPr>
          </a:p>
        </p:txBody>
      </p:sp>
      <p:sp>
        <p:nvSpPr>
          <p:cNvPr id="22" name="TextBox 21">
            <a:extLst>
              <a:ext uri="{FF2B5EF4-FFF2-40B4-BE49-F238E27FC236}">
                <a16:creationId xmlns:a16="http://schemas.microsoft.com/office/drawing/2014/main" xmlns="" id="{C5268CBA-4EA4-4AF6-9723-A57BF69B4043}"/>
              </a:ext>
            </a:extLst>
          </p:cNvPr>
          <p:cNvSpPr txBox="1"/>
          <p:nvPr/>
        </p:nvSpPr>
        <p:spPr>
          <a:xfrm>
            <a:off x="1176215" y="4147044"/>
            <a:ext cx="3001107" cy="461665"/>
          </a:xfrm>
          <a:prstGeom prst="rect">
            <a:avLst/>
          </a:prstGeom>
          <a:noFill/>
        </p:spPr>
        <p:txBody>
          <a:bodyPr wrap="square" lIns="91434" tIns="45717" rIns="91434" bIns="45717" rtlCol="0">
            <a:spAutoFit/>
          </a:bodyPr>
          <a:lstStyle/>
          <a:p>
            <a:pPr algn="ctr" defTabSz="914333">
              <a:buClrTx/>
              <a:defRPr/>
            </a:pPr>
            <a:r>
              <a:rPr lang="en-US" sz="2400" b="1" kern="1200" dirty="0">
                <a:solidFill>
                  <a:srgbClr val="5B9BD5">
                    <a:lumMod val="50000"/>
                  </a:srgbClr>
                </a:solidFill>
                <a:latin typeface="Times New Roman" panose="02020603050405020304" pitchFamily="18" charset="0"/>
                <a:ea typeface="+mn-ea"/>
                <a:cs typeface="Times New Roman" panose="02020603050405020304" pitchFamily="18" charset="0"/>
              </a:rPr>
              <a:t>Y </a:t>
            </a:r>
            <a:r>
              <a:rPr lang="en-US" sz="2400" b="1" kern="1200" dirty="0" err="1">
                <a:solidFill>
                  <a:srgbClr val="5B9BD5">
                    <a:lumMod val="50000"/>
                  </a:srgbClr>
                </a:solidFill>
                <a:latin typeface="Times New Roman" panose="02020603050405020304" pitchFamily="18" charset="0"/>
                <a:ea typeface="+mn-ea"/>
                <a:cs typeface="Times New Roman" panose="02020603050405020304" pitchFamily="18" charset="0"/>
              </a:rPr>
              <a:t>Phương</a:t>
            </a:r>
            <a:endParaRPr lang="en-US" sz="2400" b="1" kern="1200" dirty="0">
              <a:solidFill>
                <a:srgbClr val="5B9BD5">
                  <a:lumMod val="50000"/>
                </a:srgbClr>
              </a:solidFill>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257207760"/>
      </p:ext>
    </p:extLst>
  </p:cSld>
  <p:clrMapOvr>
    <a:masterClrMapping/>
  </p:clrMapOvr>
  <p:transition spd="slow" advClick="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ả làng kiếm tiền nhờ cái “rọ tôm” - Báo Người lao động">
            <a:extLst>
              <a:ext uri="{FF2B5EF4-FFF2-40B4-BE49-F238E27FC236}">
                <a16:creationId xmlns:a16="http://schemas.microsoft.com/office/drawing/2014/main" xmlns="" id="{7B85B9F0-DB60-D3F5-7864-FDA93E1F3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83" y="103893"/>
            <a:ext cx="2403662" cy="14898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ung lũng Sủng Là – Đoá hoa kiệt tác giữa cao nguyên đá - Tổng cục Du lịch">
            <a:extLst>
              <a:ext uri="{FF2B5EF4-FFF2-40B4-BE49-F238E27FC236}">
                <a16:creationId xmlns:a16="http://schemas.microsoft.com/office/drawing/2014/main" xmlns="" id="{31B2C615-7227-B3D7-13AF-3B5782A2F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3" y="1874547"/>
            <a:ext cx="2403662" cy="14898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ự Hào Dân Tộc Thái - &quot;Người đồng mình thương lắm con ơi Cao đo nỗi buồn Xa  nuôi chí lớn Dẫu làm sao thì cha vẫn muốn Sống trên đá không">
            <a:extLst>
              <a:ext uri="{FF2B5EF4-FFF2-40B4-BE49-F238E27FC236}">
                <a16:creationId xmlns:a16="http://schemas.microsoft.com/office/drawing/2014/main" xmlns="" id="{83965CC4-7AF7-69AA-4995-FFB40E96D9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81" y="3645201"/>
            <a:ext cx="2466975" cy="13944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23B638F9-B1C0-A271-3BA9-8F8558925EA7}"/>
              </a:ext>
            </a:extLst>
          </p:cNvPr>
          <p:cNvSpPr/>
          <p:nvPr/>
        </p:nvSpPr>
        <p:spPr>
          <a:xfrm>
            <a:off x="2796989" y="284312"/>
            <a:ext cx="6016599" cy="1098817"/>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algn="just"/>
            <a:r>
              <a:rPr lang="en-US" altLang="en-US" sz="2000" b="1">
                <a:latin typeface="Times New Roman" panose="02020603050405020304" pitchFamily="18" charset="0"/>
                <a:cs typeface="Times New Roman" panose="02020603050405020304" pitchFamily="18" charset="0"/>
              </a:rPr>
              <a:t>Lờ</a:t>
            </a:r>
            <a:r>
              <a:rPr lang="en-US" altLang="en-US" sz="2000" b="1">
                <a:solidFill>
                  <a:srgbClr val="A50021"/>
                </a:solidFill>
                <a:latin typeface="Times New Roman" panose="02020603050405020304" pitchFamily="18" charset="0"/>
                <a:cs typeface="Times New Roman" panose="02020603050405020304" pitchFamily="18" charset="0"/>
              </a:rPr>
              <a:t>:</a:t>
            </a:r>
            <a:r>
              <a:rPr lang="en-US" altLang="en-US" sz="2000" b="1">
                <a:solidFill>
                  <a:srgbClr val="0033CC"/>
                </a:solidFill>
                <a:latin typeface="Times New Roman" panose="02020603050405020304" pitchFamily="18" charset="0"/>
                <a:cs typeface="Times New Roman" panose="02020603050405020304" pitchFamily="18" charset="0"/>
              </a:rPr>
              <a:t> </a:t>
            </a:r>
            <a:r>
              <a:rPr lang="en-US" altLang="en-US" sz="2000" b="1">
                <a:latin typeface="Times New Roman" panose="02020603050405020304" pitchFamily="18" charset="0"/>
                <a:cs typeface="Times New Roman" panose="02020603050405020304" pitchFamily="18" charset="0"/>
              </a:rPr>
              <a:t>một loại dụng cụ dùng để đặt bắt cá, được đan bằng những nan tre vuốt tròn.</a:t>
            </a:r>
            <a:endParaRPr lang="en-US" altLang="en-US" sz="2000" b="1"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2565DAA0-7CF5-CE03-78F6-F61332F7E609}"/>
              </a:ext>
            </a:extLst>
          </p:cNvPr>
          <p:cNvSpPr/>
          <p:nvPr/>
        </p:nvSpPr>
        <p:spPr>
          <a:xfrm>
            <a:off x="2796989" y="2022344"/>
            <a:ext cx="6016599" cy="1098817"/>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algn="just"/>
            <a:r>
              <a:rPr lang="en-US" altLang="en-US" sz="2000" b="1">
                <a:latin typeface="Times New Roman" panose="02020603050405020304" pitchFamily="18" charset="0"/>
                <a:cs typeface="Times New Roman" panose="02020603050405020304" pitchFamily="18" charset="0"/>
              </a:rPr>
              <a:t>Thung (thung lũng): dải đất trũng và kéo dài nằm giữa hai sườn đồi núi.</a:t>
            </a:r>
            <a:endParaRPr lang="en-US" altLang="en-US" sz="2000" b="1"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37D33685-141B-C78D-DC4D-75D90405E72A}"/>
              </a:ext>
            </a:extLst>
          </p:cNvPr>
          <p:cNvSpPr/>
          <p:nvPr/>
        </p:nvSpPr>
        <p:spPr>
          <a:xfrm>
            <a:off x="2796989" y="3760377"/>
            <a:ext cx="6016599" cy="1098817"/>
          </a:xfrm>
          <a:prstGeom prst="roundRect">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algn="just"/>
            <a:r>
              <a:rPr lang="vi-VN" sz="2000" b="1">
                <a:latin typeface="Times New Roman" panose="02020603050405020304" pitchFamily="18" charset="0"/>
                <a:cs typeface="Times New Roman" panose="02020603050405020304" pitchFamily="18" charset="0"/>
              </a:rPr>
              <a:t>“Người đồng mình” là cách gọi thân thương, chân thành và giản dị của tác giả về người cùng quê, cùng bản với mình.</a:t>
            </a:r>
            <a:endParaRPr lang="en-US" altLang="en-US" sz="20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292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anim calcmode="lin" valueType="num">
                                      <p:cBhvr additive="base">
                                        <p:cTn id="1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bg/>
                                          </p:spTgt>
                                        </p:tgtEl>
                                        <p:attrNameLst>
                                          <p:attrName>style.visibility</p:attrName>
                                        </p:attrNameLst>
                                      </p:cBhvr>
                                      <p:to>
                                        <p:strVal val="visible"/>
                                      </p:to>
                                    </p:set>
                                    <p:anim calcmode="lin" valueType="num">
                                      <p:cBhvr additive="base">
                                        <p:cTn id="31" dur="500" fill="hold"/>
                                        <p:tgtEl>
                                          <p:spTgt spid="7">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animBg="1"/>
      <p:bldP spid="7" grpId="0"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B3C6DB0-140B-4E58-8427-B5D65BB7A57B"/>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gt;@{F6E296C1-5D55-4979-9218-496116ED5CEB}&quot;,&quot;C:\\Users\\Admin\\Documents\\Ngữ văn 7 kết nối tri thức\\giáo án văn 7 soạn\\chủ đề 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V7 bài 8 tiết 108 Nói với co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BBC3E3A1-7CA8-4731-999E-838B62AC6898}:781"/>
</p:tagLst>
</file>

<file path=ppt/tags/tag11.xml><?xml version="1.0" encoding="utf-8"?>
<p:tagLst xmlns:a="http://schemas.openxmlformats.org/drawingml/2006/main" xmlns:r="http://schemas.openxmlformats.org/officeDocument/2006/relationships" xmlns:p="http://schemas.openxmlformats.org/presentationml/2006/main">
  <p:tag name="GENSWF_SLIDE_UID" val="{8EEF1414-20AA-4E5F-AC65-6A5898784466}:2007577574"/>
</p:tagLst>
</file>

<file path=ppt/tags/tag12.xml><?xml version="1.0" encoding="utf-8"?>
<p:tagLst xmlns:a="http://schemas.openxmlformats.org/drawingml/2006/main" xmlns:r="http://schemas.openxmlformats.org/officeDocument/2006/relationships" xmlns:p="http://schemas.openxmlformats.org/presentationml/2006/main">
  <p:tag name="GENSWF_SLIDE_UID" val="{8956C6DB-1C14-45A3-8EBA-6BF1344FBECB}:2007577573"/>
</p:tagLst>
</file>

<file path=ppt/tags/tag13.xml><?xml version="1.0" encoding="utf-8"?>
<p:tagLst xmlns:a="http://schemas.openxmlformats.org/drawingml/2006/main" xmlns:r="http://schemas.openxmlformats.org/officeDocument/2006/relationships" xmlns:p="http://schemas.openxmlformats.org/presentationml/2006/main">
  <p:tag name="GENSWF_SLIDE_UID" val="{55C68188-9065-4C52-8749-DEAB74A75E79}:2007577575"/>
</p:tagLst>
</file>

<file path=ppt/tags/tag14.xml><?xml version="1.0" encoding="utf-8"?>
<p:tagLst xmlns:a="http://schemas.openxmlformats.org/drawingml/2006/main" xmlns:r="http://schemas.openxmlformats.org/officeDocument/2006/relationships" xmlns:p="http://schemas.openxmlformats.org/presentationml/2006/main">
  <p:tag name="GENSWF_SLIDE_UID" val="{2F2EC773-D703-493B-9C12-118B54BEBBED}:2007577589"/>
</p:tagLst>
</file>

<file path=ppt/tags/tag15.xml><?xml version="1.0" encoding="utf-8"?>
<p:tagLst xmlns:a="http://schemas.openxmlformats.org/drawingml/2006/main" xmlns:r="http://schemas.openxmlformats.org/officeDocument/2006/relationships" xmlns:p="http://schemas.openxmlformats.org/presentationml/2006/main">
  <p:tag name="GENSWF_SLIDE_UID" val="{D59847F1-A6E1-467B-8141-635D297CB064}:370"/>
</p:tagLst>
</file>

<file path=ppt/tags/tag16.xml><?xml version="1.0" encoding="utf-8"?>
<p:tagLst xmlns:a="http://schemas.openxmlformats.org/drawingml/2006/main" xmlns:r="http://schemas.openxmlformats.org/officeDocument/2006/relationships" xmlns:p="http://schemas.openxmlformats.org/presentationml/2006/main">
  <p:tag name="GENSWF_SLIDE_UID" val="{7D7EC3FD-4227-4FCE-B73C-9474F0507B8D}:2007577576"/>
</p:tagLst>
</file>

<file path=ppt/tags/tag17.xml><?xml version="1.0" encoding="utf-8"?>
<p:tagLst xmlns:a="http://schemas.openxmlformats.org/drawingml/2006/main" xmlns:r="http://schemas.openxmlformats.org/officeDocument/2006/relationships" xmlns:p="http://schemas.openxmlformats.org/presentationml/2006/main">
  <p:tag name="GENSWF_SLIDE_UID" val="{AE7EF6DD-B540-49E7-AACC-06F779C84A2E}:2007577577"/>
</p:tagLst>
</file>

<file path=ppt/tags/tag18.xml><?xml version="1.0" encoding="utf-8"?>
<p:tagLst xmlns:a="http://schemas.openxmlformats.org/drawingml/2006/main" xmlns:r="http://schemas.openxmlformats.org/officeDocument/2006/relationships" xmlns:p="http://schemas.openxmlformats.org/presentationml/2006/main">
  <p:tag name="GENSWF_SLIDE_UID" val="{74C7FCD2-DD0B-4E61-AF96-10F871E28A65}:783"/>
</p:tagLst>
</file>

<file path=ppt/tags/tag19.xml><?xml version="1.0" encoding="utf-8"?>
<p:tagLst xmlns:a="http://schemas.openxmlformats.org/drawingml/2006/main" xmlns:r="http://schemas.openxmlformats.org/officeDocument/2006/relationships" xmlns:p="http://schemas.openxmlformats.org/presentationml/2006/main">
  <p:tag name="GENSWF_SLIDE_UID" val="{770CC05E-2527-47A7-8FF6-D8073EFD5CF7}:2007577578"/>
</p:tagLst>
</file>

<file path=ppt/tags/tag2.xml><?xml version="1.0" encoding="utf-8"?>
<p:tagLst xmlns:a="http://schemas.openxmlformats.org/drawingml/2006/main" xmlns:r="http://schemas.openxmlformats.org/officeDocument/2006/relationships" xmlns:p="http://schemas.openxmlformats.org/presentationml/2006/main">
  <p:tag name="GENSWF_SLIDE_UID" val="{B94526FB-5B56-4CC2-A387-2D66E299CEB4}:2007577543"/>
</p:tagLst>
</file>

<file path=ppt/tags/tag20.xml><?xml version="1.0" encoding="utf-8"?>
<p:tagLst xmlns:a="http://schemas.openxmlformats.org/drawingml/2006/main" xmlns:r="http://schemas.openxmlformats.org/officeDocument/2006/relationships" xmlns:p="http://schemas.openxmlformats.org/presentationml/2006/main">
  <p:tag name="GENSWF_SLIDE_UID" val="{E240FDDA-5443-4BCE-B76B-9FCE2D1062FB}:2007577583"/>
</p:tagLst>
</file>

<file path=ppt/tags/tag21.xml><?xml version="1.0" encoding="utf-8"?>
<p:tagLst xmlns:a="http://schemas.openxmlformats.org/drawingml/2006/main" xmlns:r="http://schemas.openxmlformats.org/officeDocument/2006/relationships" xmlns:p="http://schemas.openxmlformats.org/presentationml/2006/main">
  <p:tag name="GENSWF_SLIDE_UID" val="{95E11B4C-2465-4DB0-BF49-1E075211B479}:2007577584"/>
</p:tagLst>
</file>

<file path=ppt/tags/tag22.xml><?xml version="1.0" encoding="utf-8"?>
<p:tagLst xmlns:a="http://schemas.openxmlformats.org/drawingml/2006/main" xmlns:r="http://schemas.openxmlformats.org/officeDocument/2006/relationships" xmlns:p="http://schemas.openxmlformats.org/presentationml/2006/main">
  <p:tag name="GENSWF_SLIDE_UID" val="{A47EAA1A-EC43-463C-88CA-969BC81C1522}:2007577585"/>
</p:tagLst>
</file>

<file path=ppt/tags/tag23.xml><?xml version="1.0" encoding="utf-8"?>
<p:tagLst xmlns:a="http://schemas.openxmlformats.org/drawingml/2006/main" xmlns:r="http://schemas.openxmlformats.org/officeDocument/2006/relationships" xmlns:p="http://schemas.openxmlformats.org/presentationml/2006/main">
  <p:tag name="GENSWF_SLIDE_UID" val="{1BCBB4E3-3AF2-4950-8784-D8A020603665}:365"/>
</p:tagLst>
</file>

<file path=ppt/tags/tag24.xml><?xml version="1.0" encoding="utf-8"?>
<p:tagLst xmlns:a="http://schemas.openxmlformats.org/drawingml/2006/main" xmlns:r="http://schemas.openxmlformats.org/officeDocument/2006/relationships" xmlns:p="http://schemas.openxmlformats.org/presentationml/2006/main">
  <p:tag name="GENSWF_SLIDE_UID" val="{D8DBDD4B-C8F7-4077-95DA-C1DD1E8B36A4}:2007577586"/>
</p:tagLst>
</file>

<file path=ppt/tags/tag25.xml><?xml version="1.0" encoding="utf-8"?>
<p:tagLst xmlns:a="http://schemas.openxmlformats.org/drawingml/2006/main" xmlns:r="http://schemas.openxmlformats.org/officeDocument/2006/relationships" xmlns:p="http://schemas.openxmlformats.org/presentationml/2006/main">
  <p:tag name="GENSWF_SLIDE_UID" val="{63D7EC99-5D27-4106-AD65-371239C79C64}:2007577594"/>
</p:tagLst>
</file>

<file path=ppt/tags/tag26.xml><?xml version="1.0" encoding="utf-8"?>
<p:tagLst xmlns:a="http://schemas.openxmlformats.org/drawingml/2006/main" xmlns:r="http://schemas.openxmlformats.org/officeDocument/2006/relationships" xmlns:p="http://schemas.openxmlformats.org/presentationml/2006/main">
  <p:tag name="GENSWF_SLIDE_UID" val="{1A22F868-9506-4699-B108-E0C8CBE46716}:2007577587"/>
</p:tagLst>
</file>

<file path=ppt/tags/tag27.xml><?xml version="1.0" encoding="utf-8"?>
<p:tagLst xmlns:a="http://schemas.openxmlformats.org/drawingml/2006/main" xmlns:r="http://schemas.openxmlformats.org/officeDocument/2006/relationships" xmlns:p="http://schemas.openxmlformats.org/presentationml/2006/main">
  <p:tag name="GENSWF_SLIDE_UID" val="{DA986127-117E-4AB0-B111-A2F653F907D3}:2007577591"/>
</p:tagLst>
</file>

<file path=ppt/tags/tag28.xml><?xml version="1.0" encoding="utf-8"?>
<p:tagLst xmlns:a="http://schemas.openxmlformats.org/drawingml/2006/main" xmlns:r="http://schemas.openxmlformats.org/officeDocument/2006/relationships" xmlns:p="http://schemas.openxmlformats.org/presentationml/2006/main">
  <p:tag name="GENSWF_SLIDE_UID" val="{E5324667-9218-4E01-897B-BD2D83D77926}:2007577592"/>
</p:tagLst>
</file>

<file path=ppt/tags/tag29.xml><?xml version="1.0" encoding="utf-8"?>
<p:tagLst xmlns:a="http://schemas.openxmlformats.org/drawingml/2006/main" xmlns:r="http://schemas.openxmlformats.org/officeDocument/2006/relationships" xmlns:p="http://schemas.openxmlformats.org/presentationml/2006/main">
  <p:tag name="GENSWF_SLIDE_UID" val="{6E23CDEE-72BB-4AE7-A2C8-C94ADC7457D3}:2007577582"/>
</p:tagLst>
</file>

<file path=ppt/tags/tag3.xml><?xml version="1.0" encoding="utf-8"?>
<p:tagLst xmlns:a="http://schemas.openxmlformats.org/drawingml/2006/main" xmlns:r="http://schemas.openxmlformats.org/officeDocument/2006/relationships" xmlns:p="http://schemas.openxmlformats.org/presentationml/2006/main">
  <p:tag name="GENSWF_SLIDE_UID" val="{70D95358-501A-4468-B027-DD6E18073A06}:259"/>
</p:tagLst>
</file>

<file path=ppt/tags/tag30.xml><?xml version="1.0" encoding="utf-8"?>
<p:tagLst xmlns:a="http://schemas.openxmlformats.org/drawingml/2006/main" xmlns:r="http://schemas.openxmlformats.org/officeDocument/2006/relationships" xmlns:p="http://schemas.openxmlformats.org/presentationml/2006/main">
  <p:tag name="GENSWF_SLIDE_UID" val="{B8CB0EB6-B773-4938-8766-884CA319FE2A}:2007577580"/>
</p:tagLst>
</file>

<file path=ppt/tags/tag31.xml><?xml version="1.0" encoding="utf-8"?>
<p:tagLst xmlns:a="http://schemas.openxmlformats.org/drawingml/2006/main" xmlns:r="http://schemas.openxmlformats.org/officeDocument/2006/relationships" xmlns:p="http://schemas.openxmlformats.org/presentationml/2006/main">
  <p:tag name="TIMING" val="|0.5|0.9"/>
  <p:tag name="GENSWF_SLIDE_UID" val="{041B85DE-EC53-4ABE-A7B1-703D4349A7C2}:323"/>
</p:tagLst>
</file>

<file path=ppt/tags/tag32.xml><?xml version="1.0" encoding="utf-8"?>
<p:tagLst xmlns:a="http://schemas.openxmlformats.org/drawingml/2006/main" xmlns:r="http://schemas.openxmlformats.org/officeDocument/2006/relationships" xmlns:p="http://schemas.openxmlformats.org/presentationml/2006/main">
  <p:tag name="TIMING" val="|0.5|0.9"/>
  <p:tag name="GENSWF_SLIDE_UID" val="{4EE8A61D-D31A-43A0-80B4-11B8B82C1295}:285"/>
</p:tagLst>
</file>

<file path=ppt/tags/tag33.xml><?xml version="1.0" encoding="utf-8"?>
<p:tagLst xmlns:a="http://schemas.openxmlformats.org/drawingml/2006/main" xmlns:r="http://schemas.openxmlformats.org/officeDocument/2006/relationships" xmlns:p="http://schemas.openxmlformats.org/presentationml/2006/main">
  <p:tag name="GENSWF_SLIDE_UID" val="{A04DA656-6066-4519-83DF-680FFDA847C4}:2007577590"/>
</p:tagLst>
</file>

<file path=ppt/tags/tag34.xml><?xml version="1.0" encoding="utf-8"?>
<p:tagLst xmlns:a="http://schemas.openxmlformats.org/drawingml/2006/main" xmlns:r="http://schemas.openxmlformats.org/officeDocument/2006/relationships" xmlns:p="http://schemas.openxmlformats.org/presentationml/2006/main">
  <p:tag name="GENSWF_SLIDE_UID" val="{2214229D-616E-4F60-A00F-1BD6357BE730}:786"/>
</p:tagLst>
</file>

<file path=ppt/tags/tag35.xml><?xml version="1.0" encoding="utf-8"?>
<p:tagLst xmlns:a="http://schemas.openxmlformats.org/drawingml/2006/main" xmlns:r="http://schemas.openxmlformats.org/officeDocument/2006/relationships" xmlns:p="http://schemas.openxmlformats.org/presentationml/2006/main">
  <p:tag name="GENSWF_SLIDE_UID" val="{F4C209A6-4729-4056-A17F-98BA39A43474}:787"/>
</p:tagLst>
</file>

<file path=ppt/tags/tag36.xml><?xml version="1.0" encoding="utf-8"?>
<p:tagLst xmlns:a="http://schemas.openxmlformats.org/drawingml/2006/main" xmlns:r="http://schemas.openxmlformats.org/officeDocument/2006/relationships" xmlns:p="http://schemas.openxmlformats.org/presentationml/2006/main">
  <p:tag name="GENSWF_SLIDE_UID" val="{79E159DE-2EE6-41CD-ACF2-8CE762B59E8F}:2007577561"/>
</p:tagLst>
</file>

<file path=ppt/tags/tag37.xml><?xml version="1.0" encoding="utf-8"?>
<p:tagLst xmlns:a="http://schemas.openxmlformats.org/drawingml/2006/main" xmlns:r="http://schemas.openxmlformats.org/officeDocument/2006/relationships" xmlns:p="http://schemas.openxmlformats.org/presentationml/2006/main">
  <p:tag name="GENSWF_SLIDE_UID" val="{9E572389-A19D-484D-BC28-709F5691EF52}:2007577562"/>
</p:tagLst>
</file>

<file path=ppt/tags/tag38.xml><?xml version="1.0" encoding="utf-8"?>
<p:tagLst xmlns:a="http://schemas.openxmlformats.org/drawingml/2006/main" xmlns:r="http://schemas.openxmlformats.org/officeDocument/2006/relationships" xmlns:p="http://schemas.openxmlformats.org/presentationml/2006/main">
  <p:tag name="GENSWF_SLIDE_UID" val="{2A8B9E23-45E6-49D2-BB65-BD283018B1A3}:791"/>
</p:tagLst>
</file>

<file path=ppt/tags/tag39.xml><?xml version="1.0" encoding="utf-8"?>
<p:tagLst xmlns:a="http://schemas.openxmlformats.org/drawingml/2006/main" xmlns:r="http://schemas.openxmlformats.org/officeDocument/2006/relationships" xmlns:p="http://schemas.openxmlformats.org/presentationml/2006/main">
  <p:tag name="GENSWF_SLIDE_UID" val="{D63C6E77-B956-4BE3-9BCC-A71723B48C02}:788"/>
</p:tagLst>
</file>

<file path=ppt/tags/tag4.xml><?xml version="1.0" encoding="utf-8"?>
<p:tagLst xmlns:a="http://schemas.openxmlformats.org/drawingml/2006/main" xmlns:r="http://schemas.openxmlformats.org/officeDocument/2006/relationships" xmlns:p="http://schemas.openxmlformats.org/presentationml/2006/main">
  <p:tag name="GENSWF_SLIDE_UID" val="{BE4A6E13-E96E-4AA5-9924-BD9A3D0246DC}:2007577544"/>
</p:tagLst>
</file>

<file path=ppt/tags/tag40.xml><?xml version="1.0" encoding="utf-8"?>
<p:tagLst xmlns:a="http://schemas.openxmlformats.org/drawingml/2006/main" xmlns:r="http://schemas.openxmlformats.org/officeDocument/2006/relationships" xmlns:p="http://schemas.openxmlformats.org/presentationml/2006/main">
  <p:tag name="GENSWF_SLIDE_UID" val="{665D7A9A-F0E3-4A30-8241-B0FD7F10B163}:792"/>
</p:tagLst>
</file>

<file path=ppt/tags/tag41.xml><?xml version="1.0" encoding="utf-8"?>
<p:tagLst xmlns:a="http://schemas.openxmlformats.org/drawingml/2006/main" xmlns:r="http://schemas.openxmlformats.org/officeDocument/2006/relationships" xmlns:p="http://schemas.openxmlformats.org/presentationml/2006/main">
  <p:tag name="GENSWF_SLIDE_UID" val="{F89458FD-0F08-4A07-B47F-EC8EB233DEA9}:319"/>
</p:tagLst>
</file>

<file path=ppt/tags/tag42.xml><?xml version="1.0" encoding="utf-8"?>
<p:tagLst xmlns:a="http://schemas.openxmlformats.org/drawingml/2006/main" xmlns:r="http://schemas.openxmlformats.org/officeDocument/2006/relationships" xmlns:p="http://schemas.openxmlformats.org/presentationml/2006/main">
  <p:tag name="GENSWF_SLIDE_UID" val="{1042D1BC-F160-4610-8684-B1460F9236F7}:2007577563"/>
</p:tagLst>
</file>

<file path=ppt/tags/tag43.xml><?xml version="1.0" encoding="utf-8"?>
<p:tagLst xmlns:a="http://schemas.openxmlformats.org/drawingml/2006/main" xmlns:r="http://schemas.openxmlformats.org/officeDocument/2006/relationships" xmlns:p="http://schemas.openxmlformats.org/presentationml/2006/main">
  <p:tag name="GENSWF_SLIDE_UID" val="{6EFB8EC5-B931-4D38-8790-370DDB74320B}:2007577564"/>
</p:tagLst>
</file>

<file path=ppt/tags/tag44.xml><?xml version="1.0" encoding="utf-8"?>
<p:tagLst xmlns:a="http://schemas.openxmlformats.org/drawingml/2006/main" xmlns:r="http://schemas.openxmlformats.org/officeDocument/2006/relationships" xmlns:p="http://schemas.openxmlformats.org/presentationml/2006/main">
  <p:tag name="GENSWF_SLIDE_UID" val="{51665505-D5A7-4DB6-93D5-B04CAB433939}:2007577565"/>
</p:tagLst>
</file>

<file path=ppt/tags/tag45.xml><?xml version="1.0" encoding="utf-8"?>
<p:tagLst xmlns:a="http://schemas.openxmlformats.org/drawingml/2006/main" xmlns:r="http://schemas.openxmlformats.org/officeDocument/2006/relationships" xmlns:p="http://schemas.openxmlformats.org/presentationml/2006/main">
  <p:tag name="GENSWF_SLIDE_UID" val="{6BE2542E-4315-4F19-BD7C-387A93FD1187}:2007577566"/>
</p:tagLst>
</file>

<file path=ppt/tags/tag46.xml><?xml version="1.0" encoding="utf-8"?>
<p:tagLst xmlns:a="http://schemas.openxmlformats.org/drawingml/2006/main" xmlns:r="http://schemas.openxmlformats.org/officeDocument/2006/relationships" xmlns:p="http://schemas.openxmlformats.org/presentationml/2006/main">
  <p:tag name="GENSWF_SLIDE_UID" val="{9BBA1A6D-9C7A-47A7-8696-3BCD4FEACFE9}:2007577567"/>
</p:tagLst>
</file>

<file path=ppt/tags/tag47.xml><?xml version="1.0" encoding="utf-8"?>
<p:tagLst xmlns:a="http://schemas.openxmlformats.org/drawingml/2006/main" xmlns:r="http://schemas.openxmlformats.org/officeDocument/2006/relationships" xmlns:p="http://schemas.openxmlformats.org/presentationml/2006/main">
  <p:tag name="GENSWF_SLIDE_UID" val="{1A113A82-F3DD-4061-A779-9AA164C6A2A7}:2007577568"/>
</p:tagLst>
</file>

<file path=ppt/tags/tag48.xml><?xml version="1.0" encoding="utf-8"?>
<p:tagLst xmlns:a="http://schemas.openxmlformats.org/drawingml/2006/main" xmlns:r="http://schemas.openxmlformats.org/officeDocument/2006/relationships" xmlns:p="http://schemas.openxmlformats.org/presentationml/2006/main">
  <p:tag name="GENSWF_SLIDE_UID" val="{1A5F40E2-875C-4958-954A-0DFBD5097EF3}:2007577569"/>
</p:tagLst>
</file>

<file path=ppt/tags/tag49.xml><?xml version="1.0" encoding="utf-8"?>
<p:tagLst xmlns:a="http://schemas.openxmlformats.org/drawingml/2006/main" xmlns:r="http://schemas.openxmlformats.org/officeDocument/2006/relationships" xmlns:p="http://schemas.openxmlformats.org/presentationml/2006/main">
  <p:tag name="GENSWF_SLIDE_UID" val="{5CA5A701-89D2-437F-864D-01CE79A21253}:2007577570"/>
</p:tagLst>
</file>

<file path=ppt/tags/tag5.xml><?xml version="1.0" encoding="utf-8"?>
<p:tagLst xmlns:a="http://schemas.openxmlformats.org/drawingml/2006/main" xmlns:r="http://schemas.openxmlformats.org/officeDocument/2006/relationships" xmlns:p="http://schemas.openxmlformats.org/presentationml/2006/main">
  <p:tag name="GENSWF_SLIDE_UID" val="{5D83CCD6-7AA3-459C-B94C-6B87BAC94DFA}:320"/>
</p:tagLst>
</file>

<file path=ppt/tags/tag50.xml><?xml version="1.0" encoding="utf-8"?>
<p:tagLst xmlns:a="http://schemas.openxmlformats.org/drawingml/2006/main" xmlns:r="http://schemas.openxmlformats.org/officeDocument/2006/relationships" xmlns:p="http://schemas.openxmlformats.org/presentationml/2006/main">
  <p:tag name="GENSWF_SLIDE_UID" val="{15140D68-4592-4E06-BBE4-A4690ABAE298}:2007577571"/>
</p:tagLst>
</file>

<file path=ppt/tags/tag51.xml><?xml version="1.0" encoding="utf-8"?>
<p:tagLst xmlns:a="http://schemas.openxmlformats.org/drawingml/2006/main" xmlns:r="http://schemas.openxmlformats.org/officeDocument/2006/relationships" xmlns:p="http://schemas.openxmlformats.org/presentationml/2006/main">
  <p:tag name="GENSWF_SLIDE_UID" val="{2C74F486-2187-45E4-98CC-AC60CF8749B7}:805"/>
</p:tagLst>
</file>

<file path=ppt/tags/tag52.xml><?xml version="1.0" encoding="utf-8"?>
<p:tagLst xmlns:a="http://schemas.openxmlformats.org/drawingml/2006/main" xmlns:r="http://schemas.openxmlformats.org/officeDocument/2006/relationships" xmlns:p="http://schemas.openxmlformats.org/presentationml/2006/main">
  <p:tag name="GENSWF_SLIDE_UID" val="{DC82F235-471C-4E16-A0B3-688B0B72CE59}:806"/>
</p:tagLst>
</file>

<file path=ppt/tags/tag53.xml><?xml version="1.0" encoding="utf-8"?>
<p:tagLst xmlns:a="http://schemas.openxmlformats.org/drawingml/2006/main" xmlns:r="http://schemas.openxmlformats.org/officeDocument/2006/relationships" xmlns:p="http://schemas.openxmlformats.org/presentationml/2006/main">
  <p:tag name="GENSWF_SLIDE_UID" val="{72105A09-AB26-4350-83D5-098DE383406D}:2007577538"/>
</p:tagLst>
</file>

<file path=ppt/tags/tag54.xml><?xml version="1.0" encoding="utf-8"?>
<p:tagLst xmlns:a="http://schemas.openxmlformats.org/drawingml/2006/main" xmlns:r="http://schemas.openxmlformats.org/officeDocument/2006/relationships" xmlns:p="http://schemas.openxmlformats.org/presentationml/2006/main">
  <p:tag name="PA" val="v5.0.2"/>
</p:tagLst>
</file>

<file path=ppt/tags/tag6.xml><?xml version="1.0" encoding="utf-8"?>
<p:tagLst xmlns:a="http://schemas.openxmlformats.org/drawingml/2006/main" xmlns:r="http://schemas.openxmlformats.org/officeDocument/2006/relationships" xmlns:p="http://schemas.openxmlformats.org/presentationml/2006/main">
  <p:tag name="GENSWF_SLIDE_UID" val="{CD61CD08-7010-45DA-BD1D-B57C1B7BF809}:321"/>
</p:tagLst>
</file>

<file path=ppt/tags/tag7.xml><?xml version="1.0" encoding="utf-8"?>
<p:tagLst xmlns:a="http://schemas.openxmlformats.org/drawingml/2006/main" xmlns:r="http://schemas.openxmlformats.org/officeDocument/2006/relationships" xmlns:p="http://schemas.openxmlformats.org/presentationml/2006/main">
  <p:tag name="GENSWF_SLIDE_UID" val="{9DAFD811-284E-44B8-A0D7-A56281FE5A7A}:261"/>
</p:tagLst>
</file>

<file path=ppt/tags/tag8.xml><?xml version="1.0" encoding="utf-8"?>
<p:tagLst xmlns:a="http://schemas.openxmlformats.org/drawingml/2006/main" xmlns:r="http://schemas.openxmlformats.org/officeDocument/2006/relationships" xmlns:p="http://schemas.openxmlformats.org/presentationml/2006/main">
  <p:tag name="GENSWF_SLIDE_UID" val="{6EFF7BA6-B647-4328-B34A-07FAB1D1FFFE}:2007577558"/>
</p:tagLst>
</file>

<file path=ppt/tags/tag9.xml><?xml version="1.0" encoding="utf-8"?>
<p:tagLst xmlns:a="http://schemas.openxmlformats.org/drawingml/2006/main" xmlns:r="http://schemas.openxmlformats.org/officeDocument/2006/relationships" xmlns:p="http://schemas.openxmlformats.org/presentationml/2006/main">
  <p:tag name="GENSWF_SLIDE_UID" val="{A2182E16-0814-451F-BB00-137867D49689}:2007577595"/>
</p:tagLst>
</file>

<file path=ppt/theme/theme1.xml><?xml version="1.0" encoding="utf-8"?>
<a:theme xmlns:a="http://schemas.openxmlformats.org/drawingml/2006/main" name="Science Subject for Elementary - 5th Grade: Ecosystems by Slidesgo">
  <a:themeElements>
    <a:clrScheme name="Simple Light">
      <a:dk1>
        <a:srgbClr val="1C4112"/>
      </a:dk1>
      <a:lt1>
        <a:srgbClr val="D4FBFF"/>
      </a:lt1>
      <a:dk2>
        <a:srgbClr val="149FB6"/>
      </a:dk2>
      <a:lt2>
        <a:srgbClr val="519F3A"/>
      </a:lt2>
      <a:accent1>
        <a:srgbClr val="86C63F"/>
      </a:accent1>
      <a:accent2>
        <a:srgbClr val="793C11"/>
      </a:accent2>
      <a:accent3>
        <a:srgbClr val="997B52"/>
      </a:accent3>
      <a:accent4>
        <a:srgbClr val="FFFFFF"/>
      </a:accent4>
      <a:accent5>
        <a:srgbClr val="CE6B25"/>
      </a:accent5>
      <a:accent6>
        <a:srgbClr val="FFD966"/>
      </a:accent6>
      <a:hlink>
        <a:srgbClr val="000000"/>
      </a:hlink>
      <a:folHlink>
        <a:srgbClr val="0097A7"/>
      </a:folHlink>
    </a:clrScheme>
    <a:fontScheme name="Custom 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TotalTime>
  <Words>2741</Words>
  <Application>Microsoft Office PowerPoint</Application>
  <PresentationFormat>On-screen Show (16:9)</PresentationFormat>
  <Paragraphs>443</Paragraphs>
  <Slides>53</Slides>
  <Notes>52</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53</vt:i4>
      </vt:variant>
    </vt:vector>
  </HeadingPairs>
  <TitlesOfParts>
    <vt:vector size="76" baseType="lpstr">
      <vt:lpstr>Arial</vt:lpstr>
      <vt:lpstr>MS Mincho</vt:lpstr>
      <vt:lpstr>Times New Roman</vt:lpstr>
      <vt:lpstr>Calibri</vt:lpstr>
      <vt:lpstr>小考拉体</vt:lpstr>
      <vt:lpstr>.Vn3DH</vt:lpstr>
      <vt:lpstr>汉仪小麦体简</vt:lpstr>
      <vt:lpstr>Wingdings</vt:lpstr>
      <vt:lpstr>Tahoma</vt:lpstr>
      <vt:lpstr>Asap</vt:lpstr>
      <vt:lpstr>字魂36号-正文宋楷</vt:lpstr>
      <vt:lpstr>SimSun</vt:lpstr>
      <vt:lpstr>.黑体-韩语</vt:lpstr>
      <vt:lpstr>等线</vt:lpstr>
      <vt:lpstr>inpin heiti</vt:lpstr>
      <vt:lpstr>Calibri Light</vt:lpstr>
      <vt:lpstr>Fredoka One</vt:lpstr>
      <vt:lpstr>.VnTime</vt:lpstr>
      <vt:lpstr>Science Subject for Elementary - 5th Grade: Ecosystems by Slidesgo</vt:lpstr>
      <vt:lpstr>Office Theme</vt:lpstr>
      <vt:lpstr>4_Office Theme</vt:lpstr>
      <vt:lpstr>9_Office Theme</vt:lpstr>
      <vt:lpstr>1_Office Theme</vt:lpstr>
      <vt:lpstr>PowerPoint Presentation</vt:lpstr>
      <vt:lpstr>PowerPoint Presentation</vt:lpstr>
      <vt:lpstr>Hoạt động khởi động</vt:lpstr>
      <vt:lpstr>PowerPoint Presentation</vt:lpstr>
      <vt:lpstr>Hình thành  kiến thức</vt:lpstr>
      <vt:lpstr>Đọc và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V7 bài 8 tiết 108 Nói với con</dc:title>
  <cp:lastModifiedBy>admin</cp:lastModifiedBy>
  <cp:revision>77</cp:revision>
  <dcterms:modified xsi:type="dcterms:W3CDTF">2024-04-05T15:18:06Z</dcterms:modified>
</cp:coreProperties>
</file>